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65" r:id="rId5"/>
    <p:sldId id="266" r:id="rId6"/>
    <p:sldId id="267" r:id="rId7"/>
    <p:sldId id="268" r:id="rId8"/>
    <p:sldId id="269" r:id="rId9"/>
    <p:sldId id="293" r:id="rId10"/>
    <p:sldId id="271" r:id="rId11"/>
    <p:sldId id="272" r:id="rId12"/>
    <p:sldId id="273" r:id="rId13"/>
    <p:sldId id="274" r:id="rId14"/>
    <p:sldId id="289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58" r:id="rId29"/>
    <p:sldId id="292" r:id="rId30"/>
    <p:sldId id="294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76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11.png"/><Relationship Id="rId18" Type="http://schemas.openxmlformats.org/officeDocument/2006/relationships/image" Target="../media/image140.png"/><Relationship Id="rId3" Type="http://schemas.openxmlformats.org/officeDocument/2006/relationships/image" Target="../media/image103.png"/><Relationship Id="rId21" Type="http://schemas.openxmlformats.org/officeDocument/2006/relationships/image" Target="../media/image143.png"/><Relationship Id="rId7" Type="http://schemas.openxmlformats.org/officeDocument/2006/relationships/image" Target="../media/image26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" Type="http://schemas.openxmlformats.org/officeDocument/2006/relationships/image" Target="../media/image119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2.png"/><Relationship Id="rId5" Type="http://schemas.openxmlformats.org/officeDocument/2006/relationships/image" Target="../media/image24.png"/><Relationship Id="rId15" Type="http://schemas.openxmlformats.org/officeDocument/2006/relationships/image" Target="../media/image137.png"/><Relationship Id="rId10" Type="http://schemas.openxmlformats.org/officeDocument/2006/relationships/image" Target="../media/image41.png"/><Relationship Id="rId19" Type="http://schemas.openxmlformats.org/officeDocument/2006/relationships/image" Target="../media/image141.png"/><Relationship Id="rId4" Type="http://schemas.openxmlformats.org/officeDocument/2006/relationships/image" Target="../media/image23.png"/><Relationship Id="rId9" Type="http://schemas.openxmlformats.org/officeDocument/2006/relationships/image" Target="../media/image134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38.png"/><Relationship Id="rId18" Type="http://schemas.openxmlformats.org/officeDocument/2006/relationships/image" Target="../media/image151.png"/><Relationship Id="rId3" Type="http://schemas.openxmlformats.org/officeDocument/2006/relationships/image" Target="../media/image23.png"/><Relationship Id="rId21" Type="http://schemas.openxmlformats.org/officeDocument/2006/relationships/image" Target="../media/image154.png"/><Relationship Id="rId7" Type="http://schemas.openxmlformats.org/officeDocument/2006/relationships/image" Target="../media/image145.png"/><Relationship Id="rId12" Type="http://schemas.openxmlformats.org/officeDocument/2006/relationships/image" Target="../media/image111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2" Type="http://schemas.openxmlformats.org/officeDocument/2006/relationships/image" Target="../media/image103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47.png"/><Relationship Id="rId24" Type="http://schemas.openxmlformats.org/officeDocument/2006/relationships/image" Target="../media/image157.png"/><Relationship Id="rId5" Type="http://schemas.openxmlformats.org/officeDocument/2006/relationships/image" Target="../media/image25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10" Type="http://schemas.openxmlformats.org/officeDocument/2006/relationships/image" Target="../media/image102.png"/><Relationship Id="rId19" Type="http://schemas.openxmlformats.org/officeDocument/2006/relationships/image" Target="../media/image152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Relationship Id="rId14" Type="http://schemas.openxmlformats.org/officeDocument/2006/relationships/image" Target="../media/image139.png"/><Relationship Id="rId22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image" Target="../media/image23.png"/><Relationship Id="rId21" Type="http://schemas.openxmlformats.org/officeDocument/2006/relationships/image" Target="../media/image170.png"/><Relationship Id="rId7" Type="http://schemas.openxmlformats.org/officeDocument/2006/relationships/image" Target="../media/image159.png"/><Relationship Id="rId12" Type="http://schemas.openxmlformats.org/officeDocument/2006/relationships/image" Target="../media/image11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image" Target="../media/image103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61.png"/><Relationship Id="rId24" Type="http://schemas.openxmlformats.org/officeDocument/2006/relationships/image" Target="../media/image173.png"/><Relationship Id="rId5" Type="http://schemas.openxmlformats.org/officeDocument/2006/relationships/image" Target="../media/image25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image" Target="../media/image102.png"/><Relationship Id="rId19" Type="http://schemas.openxmlformats.org/officeDocument/2006/relationships/image" Target="../media/image168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" Type="http://schemas.openxmlformats.org/officeDocument/2006/relationships/image" Target="../media/image23.png"/><Relationship Id="rId21" Type="http://schemas.openxmlformats.org/officeDocument/2006/relationships/image" Target="../media/image193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2" Type="http://schemas.openxmlformats.org/officeDocument/2006/relationships/image" Target="../media/image179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5" Type="http://schemas.openxmlformats.org/officeDocument/2006/relationships/image" Target="../media/image25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240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42" Type="http://schemas.openxmlformats.org/officeDocument/2006/relationships/image" Target="../media/image243.png"/><Relationship Id="rId47" Type="http://schemas.openxmlformats.org/officeDocument/2006/relationships/image" Target="../media/image248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6" Type="http://schemas.openxmlformats.org/officeDocument/2006/relationships/image" Target="../media/image25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40" Type="http://schemas.openxmlformats.org/officeDocument/2006/relationships/image" Target="../media/image241.png"/><Relationship Id="rId45" Type="http://schemas.openxmlformats.org/officeDocument/2006/relationships/image" Target="../media/image246.png"/><Relationship Id="rId5" Type="http://schemas.openxmlformats.org/officeDocument/2006/relationships/image" Target="../media/image209.png"/><Relationship Id="rId15" Type="http://schemas.openxmlformats.org/officeDocument/2006/relationships/image" Target="../media/image23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4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4" Type="http://schemas.openxmlformats.org/officeDocument/2006/relationships/image" Target="../media/image245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43" Type="http://schemas.openxmlformats.org/officeDocument/2006/relationships/image" Target="../media/image244.png"/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12" Type="http://schemas.openxmlformats.org/officeDocument/2006/relationships/image" Target="../media/image216.png"/><Relationship Id="rId17" Type="http://schemas.openxmlformats.org/officeDocument/2006/relationships/image" Target="../media/image26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Relationship Id="rId46" Type="http://schemas.openxmlformats.org/officeDocument/2006/relationships/image" Target="../media/image247.png"/><Relationship Id="rId20" Type="http://schemas.openxmlformats.org/officeDocument/2006/relationships/image" Target="../media/image221.png"/><Relationship Id="rId41" Type="http://schemas.openxmlformats.org/officeDocument/2006/relationships/image" Target="../media/image2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" Type="http://schemas.openxmlformats.org/officeDocument/2006/relationships/image" Target="../media/image248.png"/><Relationship Id="rId21" Type="http://schemas.openxmlformats.org/officeDocument/2006/relationships/image" Target="../media/image264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2" Type="http://schemas.openxmlformats.org/officeDocument/2006/relationships/image" Target="../media/image23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7.png"/><Relationship Id="rId5" Type="http://schemas.openxmlformats.org/officeDocument/2006/relationships/image" Target="../media/image26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10" Type="http://schemas.openxmlformats.org/officeDocument/2006/relationships/image" Target="../media/image253.png"/><Relationship Id="rId19" Type="http://schemas.openxmlformats.org/officeDocument/2006/relationships/image" Target="../media/image262.png"/><Relationship Id="rId31" Type="http://schemas.openxmlformats.org/officeDocument/2006/relationships/image" Target="../media/image274.png"/><Relationship Id="rId4" Type="http://schemas.openxmlformats.org/officeDocument/2006/relationships/image" Target="../media/image25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59.png"/><Relationship Id="rId18" Type="http://schemas.openxmlformats.org/officeDocument/2006/relationships/image" Target="../media/image281.png"/><Relationship Id="rId26" Type="http://schemas.openxmlformats.org/officeDocument/2006/relationships/image" Target="../media/image289.png"/><Relationship Id="rId3" Type="http://schemas.openxmlformats.org/officeDocument/2006/relationships/image" Target="../media/image248.png"/><Relationship Id="rId21" Type="http://schemas.openxmlformats.org/officeDocument/2006/relationships/image" Target="../media/image284.png"/><Relationship Id="rId7" Type="http://schemas.openxmlformats.org/officeDocument/2006/relationships/image" Target="../media/image275.png"/><Relationship Id="rId12" Type="http://schemas.openxmlformats.org/officeDocument/2006/relationships/image" Target="../media/image258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2" Type="http://schemas.openxmlformats.org/officeDocument/2006/relationships/image" Target="../media/image23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7.png"/><Relationship Id="rId24" Type="http://schemas.openxmlformats.org/officeDocument/2006/relationships/image" Target="../media/image287.png"/><Relationship Id="rId5" Type="http://schemas.openxmlformats.org/officeDocument/2006/relationships/image" Target="../media/image26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28" Type="http://schemas.openxmlformats.org/officeDocument/2006/relationships/image" Target="../media/image291.png"/><Relationship Id="rId10" Type="http://schemas.openxmlformats.org/officeDocument/2006/relationships/image" Target="../media/image256.png"/><Relationship Id="rId19" Type="http://schemas.openxmlformats.org/officeDocument/2006/relationships/image" Target="../media/image282.png"/><Relationship Id="rId31" Type="http://schemas.openxmlformats.org/officeDocument/2006/relationships/image" Target="../media/image293.png"/><Relationship Id="rId4" Type="http://schemas.openxmlformats.org/officeDocument/2006/relationships/image" Target="../media/image25.png"/><Relationship Id="rId9" Type="http://schemas.openxmlformats.org/officeDocument/2006/relationships/image" Target="../media/image255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Relationship Id="rId30" Type="http://schemas.openxmlformats.org/officeDocument/2006/relationships/image" Target="../media/image27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.png"/><Relationship Id="rId18" Type="http://schemas.openxmlformats.org/officeDocument/2006/relationships/image" Target="../media/image287.png"/><Relationship Id="rId26" Type="http://schemas.openxmlformats.org/officeDocument/2006/relationships/image" Target="../media/image309.png"/><Relationship Id="rId21" Type="http://schemas.openxmlformats.org/officeDocument/2006/relationships/image" Target="../media/image304.png"/><Relationship Id="rId34" Type="http://schemas.openxmlformats.org/officeDocument/2006/relationships/image" Target="../media/image317.png"/><Relationship Id="rId7" Type="http://schemas.openxmlformats.org/officeDocument/2006/relationships/image" Target="../media/image275.png"/><Relationship Id="rId12" Type="http://schemas.openxmlformats.org/officeDocument/2006/relationships/image" Target="../media/image259.png"/><Relationship Id="rId17" Type="http://schemas.openxmlformats.org/officeDocument/2006/relationships/image" Target="../media/image301.png"/><Relationship Id="rId25" Type="http://schemas.openxmlformats.org/officeDocument/2006/relationships/image" Target="../media/image308.png"/><Relationship Id="rId33" Type="http://schemas.openxmlformats.org/officeDocument/2006/relationships/image" Target="../media/image316.png"/><Relationship Id="rId2" Type="http://schemas.openxmlformats.org/officeDocument/2006/relationships/image" Target="../media/image23.png"/><Relationship Id="rId16" Type="http://schemas.openxmlformats.org/officeDocument/2006/relationships/image" Target="../media/image262.png"/><Relationship Id="rId20" Type="http://schemas.openxmlformats.org/officeDocument/2006/relationships/image" Target="../media/image303.png"/><Relationship Id="rId29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11" Type="http://schemas.openxmlformats.org/officeDocument/2006/relationships/image" Target="../media/image298.png"/><Relationship Id="rId24" Type="http://schemas.openxmlformats.org/officeDocument/2006/relationships/image" Target="../media/image307.png"/><Relationship Id="rId32" Type="http://schemas.openxmlformats.org/officeDocument/2006/relationships/image" Target="../media/image315.png"/><Relationship Id="rId37" Type="http://schemas.openxmlformats.org/officeDocument/2006/relationships/image" Target="../media/image276.png"/><Relationship Id="rId5" Type="http://schemas.openxmlformats.org/officeDocument/2006/relationships/image" Target="../media/image26.png"/><Relationship Id="rId15" Type="http://schemas.openxmlformats.org/officeDocument/2006/relationships/image" Target="../media/image261.png"/><Relationship Id="rId23" Type="http://schemas.openxmlformats.org/officeDocument/2006/relationships/image" Target="../media/image306.png"/><Relationship Id="rId28" Type="http://schemas.openxmlformats.org/officeDocument/2006/relationships/image" Target="../media/image311.png"/><Relationship Id="rId36" Type="http://schemas.openxmlformats.org/officeDocument/2006/relationships/image" Target="../media/image318.png"/><Relationship Id="rId10" Type="http://schemas.openxmlformats.org/officeDocument/2006/relationships/image" Target="../media/image297.png"/><Relationship Id="rId19" Type="http://schemas.openxmlformats.org/officeDocument/2006/relationships/image" Target="../media/image302.png"/><Relationship Id="rId31" Type="http://schemas.openxmlformats.org/officeDocument/2006/relationships/image" Target="../media/image314.png"/><Relationship Id="rId4" Type="http://schemas.openxmlformats.org/officeDocument/2006/relationships/image" Target="../media/image25.png"/><Relationship Id="rId9" Type="http://schemas.openxmlformats.org/officeDocument/2006/relationships/image" Target="../media/image296.png"/><Relationship Id="rId14" Type="http://schemas.openxmlformats.org/officeDocument/2006/relationships/image" Target="../media/image300.png"/><Relationship Id="rId22" Type="http://schemas.openxmlformats.org/officeDocument/2006/relationships/image" Target="../media/image305.png"/><Relationship Id="rId27" Type="http://schemas.openxmlformats.org/officeDocument/2006/relationships/image" Target="../media/image310.png"/><Relationship Id="rId30" Type="http://schemas.openxmlformats.org/officeDocument/2006/relationships/image" Target="../media/image313.png"/><Relationship Id="rId35" Type="http://schemas.openxmlformats.org/officeDocument/2006/relationships/image" Target="../media/image273.png"/><Relationship Id="rId8" Type="http://schemas.openxmlformats.org/officeDocument/2006/relationships/image" Target="../media/image295.png"/><Relationship Id="rId3" Type="http://schemas.openxmlformats.org/officeDocument/2006/relationships/image" Target="../media/image24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50.png"/><Relationship Id="rId26" Type="http://schemas.openxmlformats.org/officeDocument/2006/relationships/image" Target="../media/image335.png"/><Relationship Id="rId39" Type="http://schemas.openxmlformats.org/officeDocument/2006/relationships/image" Target="../media/image348.png"/><Relationship Id="rId21" Type="http://schemas.openxmlformats.org/officeDocument/2006/relationships/image" Target="../media/image330.png"/><Relationship Id="rId34" Type="http://schemas.openxmlformats.org/officeDocument/2006/relationships/image" Target="../media/image343.png"/><Relationship Id="rId42" Type="http://schemas.openxmlformats.org/officeDocument/2006/relationships/image" Target="../media/image350.png"/><Relationship Id="rId7" Type="http://schemas.openxmlformats.org/officeDocument/2006/relationships/image" Target="../media/image320.png"/><Relationship Id="rId2" Type="http://schemas.openxmlformats.org/officeDocument/2006/relationships/image" Target="../media/image23.png"/><Relationship Id="rId16" Type="http://schemas.openxmlformats.org/officeDocument/2006/relationships/image" Target="../media/image327.png"/><Relationship Id="rId20" Type="http://schemas.openxmlformats.org/officeDocument/2006/relationships/image" Target="../media/image329.png"/><Relationship Id="rId29" Type="http://schemas.openxmlformats.org/officeDocument/2006/relationships/image" Target="../media/image338.png"/><Relationship Id="rId41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3.png"/><Relationship Id="rId24" Type="http://schemas.openxmlformats.org/officeDocument/2006/relationships/image" Target="../media/image333.png"/><Relationship Id="rId32" Type="http://schemas.openxmlformats.org/officeDocument/2006/relationships/image" Target="../media/image341.png"/><Relationship Id="rId37" Type="http://schemas.openxmlformats.org/officeDocument/2006/relationships/image" Target="../media/image346.png"/><Relationship Id="rId40" Type="http://schemas.openxmlformats.org/officeDocument/2006/relationships/image" Target="../media/image349.png"/><Relationship Id="rId5" Type="http://schemas.openxmlformats.org/officeDocument/2006/relationships/image" Target="../media/image26.png"/><Relationship Id="rId15" Type="http://schemas.openxmlformats.org/officeDocument/2006/relationships/image" Target="../media/image326.png"/><Relationship Id="rId23" Type="http://schemas.openxmlformats.org/officeDocument/2006/relationships/image" Target="../media/image332.png"/><Relationship Id="rId28" Type="http://schemas.openxmlformats.org/officeDocument/2006/relationships/image" Target="../media/image337.png"/><Relationship Id="rId36" Type="http://schemas.openxmlformats.org/officeDocument/2006/relationships/image" Target="../media/image345.png"/><Relationship Id="rId10" Type="http://schemas.openxmlformats.org/officeDocument/2006/relationships/image" Target="../media/image322.png"/><Relationship Id="rId19" Type="http://schemas.openxmlformats.org/officeDocument/2006/relationships/image" Target="../media/image251.png"/><Relationship Id="rId31" Type="http://schemas.openxmlformats.org/officeDocument/2006/relationships/image" Target="../media/image340.png"/><Relationship Id="rId4" Type="http://schemas.openxmlformats.org/officeDocument/2006/relationships/image" Target="../media/image25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Relationship Id="rId22" Type="http://schemas.openxmlformats.org/officeDocument/2006/relationships/image" Target="../media/image331.png"/><Relationship Id="rId27" Type="http://schemas.openxmlformats.org/officeDocument/2006/relationships/image" Target="../media/image336.png"/><Relationship Id="rId30" Type="http://schemas.openxmlformats.org/officeDocument/2006/relationships/image" Target="../media/image339.png"/><Relationship Id="rId35" Type="http://schemas.openxmlformats.org/officeDocument/2006/relationships/image" Target="../media/image344.png"/><Relationship Id="rId8" Type="http://schemas.openxmlformats.org/officeDocument/2006/relationships/image" Target="../media/image254.png"/><Relationship Id="rId3" Type="http://schemas.openxmlformats.org/officeDocument/2006/relationships/image" Target="../media/image248.png"/><Relationship Id="rId12" Type="http://schemas.openxmlformats.org/officeDocument/2006/relationships/image" Target="../media/image324.png"/><Relationship Id="rId17" Type="http://schemas.openxmlformats.org/officeDocument/2006/relationships/image" Target="../media/image328.png"/><Relationship Id="rId25" Type="http://schemas.openxmlformats.org/officeDocument/2006/relationships/image" Target="../media/image334.png"/><Relationship Id="rId33" Type="http://schemas.openxmlformats.org/officeDocument/2006/relationships/image" Target="../media/image342.png"/><Relationship Id="rId38" Type="http://schemas.openxmlformats.org/officeDocument/2006/relationships/image" Target="../media/image3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330.png"/><Relationship Id="rId26" Type="http://schemas.openxmlformats.org/officeDocument/2006/relationships/image" Target="../media/image368.png"/><Relationship Id="rId39" Type="http://schemas.openxmlformats.org/officeDocument/2006/relationships/image" Target="../media/image273.png"/><Relationship Id="rId21" Type="http://schemas.openxmlformats.org/officeDocument/2006/relationships/image" Target="../media/image363.png"/><Relationship Id="rId34" Type="http://schemas.openxmlformats.org/officeDocument/2006/relationships/image" Target="../media/image376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17" Type="http://schemas.openxmlformats.org/officeDocument/2006/relationships/image" Target="../media/image360.png"/><Relationship Id="rId25" Type="http://schemas.openxmlformats.org/officeDocument/2006/relationships/image" Target="../media/image367.png"/><Relationship Id="rId33" Type="http://schemas.openxmlformats.org/officeDocument/2006/relationships/image" Target="../media/image375.png"/><Relationship Id="rId38" Type="http://schemas.openxmlformats.org/officeDocument/2006/relationships/image" Target="../media/image379.png"/><Relationship Id="rId2" Type="http://schemas.openxmlformats.org/officeDocument/2006/relationships/image" Target="../media/image23.png"/><Relationship Id="rId16" Type="http://schemas.openxmlformats.org/officeDocument/2006/relationships/image" Target="../media/image359.png"/><Relationship Id="rId20" Type="http://schemas.openxmlformats.org/officeDocument/2006/relationships/image" Target="../media/image362.png"/><Relationship Id="rId29" Type="http://schemas.openxmlformats.org/officeDocument/2006/relationships/image" Target="../media/image3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55.png"/><Relationship Id="rId24" Type="http://schemas.openxmlformats.org/officeDocument/2006/relationships/image" Target="../media/image366.png"/><Relationship Id="rId32" Type="http://schemas.openxmlformats.org/officeDocument/2006/relationships/image" Target="../media/image374.png"/><Relationship Id="rId37" Type="http://schemas.openxmlformats.org/officeDocument/2006/relationships/image" Target="../media/image378.png"/><Relationship Id="rId40" Type="http://schemas.openxmlformats.org/officeDocument/2006/relationships/image" Target="../media/image380.png"/><Relationship Id="rId5" Type="http://schemas.openxmlformats.org/officeDocument/2006/relationships/image" Target="../media/image26.png"/><Relationship Id="rId15" Type="http://schemas.openxmlformats.org/officeDocument/2006/relationships/image" Target="../media/image358.png"/><Relationship Id="rId23" Type="http://schemas.openxmlformats.org/officeDocument/2006/relationships/image" Target="../media/image365.png"/><Relationship Id="rId28" Type="http://schemas.openxmlformats.org/officeDocument/2006/relationships/image" Target="../media/image370.png"/><Relationship Id="rId36" Type="http://schemas.openxmlformats.org/officeDocument/2006/relationships/image" Target="../media/image377.png"/><Relationship Id="rId10" Type="http://schemas.openxmlformats.org/officeDocument/2006/relationships/image" Target="../media/image354.png"/><Relationship Id="rId19" Type="http://schemas.openxmlformats.org/officeDocument/2006/relationships/image" Target="../media/image361.png"/><Relationship Id="rId31" Type="http://schemas.openxmlformats.org/officeDocument/2006/relationships/image" Target="../media/image373.png"/><Relationship Id="rId4" Type="http://schemas.openxmlformats.org/officeDocument/2006/relationships/image" Target="../media/image25.png"/><Relationship Id="rId9" Type="http://schemas.openxmlformats.org/officeDocument/2006/relationships/image" Target="../media/image353.png"/><Relationship Id="rId14" Type="http://schemas.openxmlformats.org/officeDocument/2006/relationships/image" Target="../media/image357.png"/><Relationship Id="rId22" Type="http://schemas.openxmlformats.org/officeDocument/2006/relationships/image" Target="../media/image364.png"/><Relationship Id="rId27" Type="http://schemas.openxmlformats.org/officeDocument/2006/relationships/image" Target="../media/image369.png"/><Relationship Id="rId30" Type="http://schemas.openxmlformats.org/officeDocument/2006/relationships/image" Target="../media/image372.png"/><Relationship Id="rId35" Type="http://schemas.openxmlformats.org/officeDocument/2006/relationships/image" Target="../media/image288.png"/><Relationship Id="rId8" Type="http://schemas.openxmlformats.org/officeDocument/2006/relationships/image" Target="../media/image352.png"/><Relationship Id="rId3" Type="http://schemas.openxmlformats.org/officeDocument/2006/relationships/image" Target="../media/image24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390.png"/><Relationship Id="rId26" Type="http://schemas.openxmlformats.org/officeDocument/2006/relationships/image" Target="../media/image398.png"/><Relationship Id="rId39" Type="http://schemas.openxmlformats.org/officeDocument/2006/relationships/image" Target="../media/image409.png"/><Relationship Id="rId21" Type="http://schemas.openxmlformats.org/officeDocument/2006/relationships/image" Target="../media/image393.png"/><Relationship Id="rId34" Type="http://schemas.openxmlformats.org/officeDocument/2006/relationships/image" Target="../media/image405.png"/><Relationship Id="rId7" Type="http://schemas.openxmlformats.org/officeDocument/2006/relationships/image" Target="../media/image381.png"/><Relationship Id="rId2" Type="http://schemas.openxmlformats.org/officeDocument/2006/relationships/image" Target="../media/image23.png"/><Relationship Id="rId16" Type="http://schemas.openxmlformats.org/officeDocument/2006/relationships/image" Target="../media/image388.png"/><Relationship Id="rId20" Type="http://schemas.openxmlformats.org/officeDocument/2006/relationships/image" Target="../media/image392.png"/><Relationship Id="rId29" Type="http://schemas.openxmlformats.org/officeDocument/2006/relationships/image" Target="../media/image379.png"/><Relationship Id="rId41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84.png"/><Relationship Id="rId24" Type="http://schemas.openxmlformats.org/officeDocument/2006/relationships/image" Target="../media/image396.png"/><Relationship Id="rId32" Type="http://schemas.openxmlformats.org/officeDocument/2006/relationships/image" Target="../media/image403.png"/><Relationship Id="rId37" Type="http://schemas.openxmlformats.org/officeDocument/2006/relationships/image" Target="../media/image315.png"/><Relationship Id="rId40" Type="http://schemas.openxmlformats.org/officeDocument/2006/relationships/image" Target="../media/image273.png"/><Relationship Id="rId5" Type="http://schemas.openxmlformats.org/officeDocument/2006/relationships/image" Target="../media/image26.png"/><Relationship Id="rId15" Type="http://schemas.openxmlformats.org/officeDocument/2006/relationships/image" Target="../media/image387.png"/><Relationship Id="rId23" Type="http://schemas.openxmlformats.org/officeDocument/2006/relationships/image" Target="../media/image395.png"/><Relationship Id="rId28" Type="http://schemas.openxmlformats.org/officeDocument/2006/relationships/image" Target="../media/image400.png"/><Relationship Id="rId36" Type="http://schemas.openxmlformats.org/officeDocument/2006/relationships/image" Target="../media/image407.png"/><Relationship Id="rId10" Type="http://schemas.openxmlformats.org/officeDocument/2006/relationships/image" Target="../media/image383.png"/><Relationship Id="rId19" Type="http://schemas.openxmlformats.org/officeDocument/2006/relationships/image" Target="../media/image391.png"/><Relationship Id="rId31" Type="http://schemas.openxmlformats.org/officeDocument/2006/relationships/image" Target="../media/image402.png"/><Relationship Id="rId4" Type="http://schemas.openxmlformats.org/officeDocument/2006/relationships/image" Target="../media/image25.png"/><Relationship Id="rId9" Type="http://schemas.openxmlformats.org/officeDocument/2006/relationships/image" Target="../media/image382.png"/><Relationship Id="rId14" Type="http://schemas.openxmlformats.org/officeDocument/2006/relationships/image" Target="../media/image386.png"/><Relationship Id="rId22" Type="http://schemas.openxmlformats.org/officeDocument/2006/relationships/image" Target="../media/image394.png"/><Relationship Id="rId27" Type="http://schemas.openxmlformats.org/officeDocument/2006/relationships/image" Target="../media/image399.png"/><Relationship Id="rId30" Type="http://schemas.openxmlformats.org/officeDocument/2006/relationships/image" Target="../media/image401.png"/><Relationship Id="rId35" Type="http://schemas.openxmlformats.org/officeDocument/2006/relationships/image" Target="../media/image406.png"/><Relationship Id="rId8" Type="http://schemas.openxmlformats.org/officeDocument/2006/relationships/image" Target="../media/image352.png"/><Relationship Id="rId3" Type="http://schemas.openxmlformats.org/officeDocument/2006/relationships/image" Target="../media/image248.png"/><Relationship Id="rId12" Type="http://schemas.openxmlformats.org/officeDocument/2006/relationships/image" Target="../media/image385.png"/><Relationship Id="rId17" Type="http://schemas.openxmlformats.org/officeDocument/2006/relationships/image" Target="../media/image389.png"/><Relationship Id="rId25" Type="http://schemas.openxmlformats.org/officeDocument/2006/relationships/image" Target="../media/image397.png"/><Relationship Id="rId33" Type="http://schemas.openxmlformats.org/officeDocument/2006/relationships/image" Target="../media/image404.png"/><Relationship Id="rId38" Type="http://schemas.openxmlformats.org/officeDocument/2006/relationships/image" Target="../media/image40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image" Target="../media/image418.png"/><Relationship Id="rId26" Type="http://schemas.openxmlformats.org/officeDocument/2006/relationships/image" Target="../media/image426.png"/><Relationship Id="rId3" Type="http://schemas.openxmlformats.org/officeDocument/2006/relationships/image" Target="../media/image248.png"/><Relationship Id="rId21" Type="http://schemas.openxmlformats.org/officeDocument/2006/relationships/image" Target="../media/image421.png"/><Relationship Id="rId34" Type="http://schemas.openxmlformats.org/officeDocument/2006/relationships/image" Target="../media/image273.png"/><Relationship Id="rId7" Type="http://schemas.openxmlformats.org/officeDocument/2006/relationships/image" Target="../media/image351.png"/><Relationship Id="rId12" Type="http://schemas.openxmlformats.org/officeDocument/2006/relationships/image" Target="../media/image413.png"/><Relationship Id="rId17" Type="http://schemas.openxmlformats.org/officeDocument/2006/relationships/image" Target="../media/image417.png"/><Relationship Id="rId25" Type="http://schemas.openxmlformats.org/officeDocument/2006/relationships/image" Target="../media/image425.png"/><Relationship Id="rId33" Type="http://schemas.openxmlformats.org/officeDocument/2006/relationships/image" Target="../media/image432.png"/><Relationship Id="rId2" Type="http://schemas.openxmlformats.org/officeDocument/2006/relationships/image" Target="../media/image23.png"/><Relationship Id="rId16" Type="http://schemas.openxmlformats.org/officeDocument/2006/relationships/image" Target="../media/image391.png"/><Relationship Id="rId20" Type="http://schemas.openxmlformats.org/officeDocument/2006/relationships/image" Target="../media/image420.png"/><Relationship Id="rId29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412.png"/><Relationship Id="rId24" Type="http://schemas.openxmlformats.org/officeDocument/2006/relationships/image" Target="../media/image424.png"/><Relationship Id="rId32" Type="http://schemas.openxmlformats.org/officeDocument/2006/relationships/image" Target="../media/image431.png"/><Relationship Id="rId5" Type="http://schemas.openxmlformats.org/officeDocument/2006/relationships/image" Target="../media/image26.png"/><Relationship Id="rId15" Type="http://schemas.openxmlformats.org/officeDocument/2006/relationships/image" Target="../media/image416.png"/><Relationship Id="rId23" Type="http://schemas.openxmlformats.org/officeDocument/2006/relationships/image" Target="../media/image423.png"/><Relationship Id="rId28" Type="http://schemas.openxmlformats.org/officeDocument/2006/relationships/image" Target="../media/image427.png"/><Relationship Id="rId10" Type="http://schemas.openxmlformats.org/officeDocument/2006/relationships/image" Target="../media/image411.png"/><Relationship Id="rId19" Type="http://schemas.openxmlformats.org/officeDocument/2006/relationships/image" Target="../media/image419.png"/><Relationship Id="rId31" Type="http://schemas.openxmlformats.org/officeDocument/2006/relationships/image" Target="../media/image430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15.png"/><Relationship Id="rId22" Type="http://schemas.openxmlformats.org/officeDocument/2006/relationships/image" Target="../media/image422.png"/><Relationship Id="rId27" Type="http://schemas.openxmlformats.org/officeDocument/2006/relationships/image" Target="../media/image406.png"/><Relationship Id="rId30" Type="http://schemas.openxmlformats.org/officeDocument/2006/relationships/image" Target="../media/image429.png"/><Relationship Id="rId35" Type="http://schemas.openxmlformats.org/officeDocument/2006/relationships/image" Target="../media/image433.png"/><Relationship Id="rId8" Type="http://schemas.openxmlformats.org/officeDocument/2006/relationships/image" Target="../media/image3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image" Target="../media/image440.png"/><Relationship Id="rId18" Type="http://schemas.openxmlformats.org/officeDocument/2006/relationships/image" Target="../media/image444.png"/><Relationship Id="rId26" Type="http://schemas.openxmlformats.org/officeDocument/2006/relationships/image" Target="../media/image450.png"/><Relationship Id="rId3" Type="http://schemas.openxmlformats.org/officeDocument/2006/relationships/image" Target="../media/image248.png"/><Relationship Id="rId21" Type="http://schemas.openxmlformats.org/officeDocument/2006/relationships/image" Target="../media/image445.png"/><Relationship Id="rId7" Type="http://schemas.openxmlformats.org/officeDocument/2006/relationships/image" Target="../media/image435.png"/><Relationship Id="rId12" Type="http://schemas.openxmlformats.org/officeDocument/2006/relationships/image" Target="../media/image439.png"/><Relationship Id="rId17" Type="http://schemas.openxmlformats.org/officeDocument/2006/relationships/image" Target="../media/image344.png"/><Relationship Id="rId25" Type="http://schemas.openxmlformats.org/officeDocument/2006/relationships/image" Target="../media/image449.png"/><Relationship Id="rId2" Type="http://schemas.openxmlformats.org/officeDocument/2006/relationships/image" Target="../media/image23.png"/><Relationship Id="rId16" Type="http://schemas.openxmlformats.org/officeDocument/2006/relationships/image" Target="../media/image443.png"/><Relationship Id="rId20" Type="http://schemas.openxmlformats.org/officeDocument/2006/relationships/image" Target="../media/image251.png"/><Relationship Id="rId29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38.png"/><Relationship Id="rId24" Type="http://schemas.openxmlformats.org/officeDocument/2006/relationships/image" Target="../media/image448.png"/><Relationship Id="rId32" Type="http://schemas.openxmlformats.org/officeDocument/2006/relationships/image" Target="../media/image455.png"/><Relationship Id="rId5" Type="http://schemas.openxmlformats.org/officeDocument/2006/relationships/image" Target="../media/image26.png"/><Relationship Id="rId15" Type="http://schemas.openxmlformats.org/officeDocument/2006/relationships/image" Target="../media/image442.png"/><Relationship Id="rId23" Type="http://schemas.openxmlformats.org/officeDocument/2006/relationships/image" Target="../media/image447.png"/><Relationship Id="rId28" Type="http://schemas.openxmlformats.org/officeDocument/2006/relationships/image" Target="../media/image452.png"/><Relationship Id="rId10" Type="http://schemas.openxmlformats.org/officeDocument/2006/relationships/image" Target="../media/image437.png"/><Relationship Id="rId19" Type="http://schemas.openxmlformats.org/officeDocument/2006/relationships/image" Target="../media/image250.png"/><Relationship Id="rId31" Type="http://schemas.openxmlformats.org/officeDocument/2006/relationships/image" Target="../media/image273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41.png"/><Relationship Id="rId22" Type="http://schemas.openxmlformats.org/officeDocument/2006/relationships/image" Target="../media/image446.png"/><Relationship Id="rId27" Type="http://schemas.openxmlformats.org/officeDocument/2006/relationships/image" Target="../media/image451.png"/><Relationship Id="rId30" Type="http://schemas.openxmlformats.org/officeDocument/2006/relationships/image" Target="../media/image4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40.png"/><Relationship Id="rId18" Type="http://schemas.openxmlformats.org/officeDocument/2006/relationships/image" Target="../media/image462.png"/><Relationship Id="rId26" Type="http://schemas.openxmlformats.org/officeDocument/2006/relationships/image" Target="../media/image469.png"/><Relationship Id="rId3" Type="http://schemas.openxmlformats.org/officeDocument/2006/relationships/image" Target="../media/image248.png"/><Relationship Id="rId21" Type="http://schemas.openxmlformats.org/officeDocument/2006/relationships/image" Target="../media/image464.png"/><Relationship Id="rId7" Type="http://schemas.openxmlformats.org/officeDocument/2006/relationships/image" Target="../media/image456.png"/><Relationship Id="rId12" Type="http://schemas.openxmlformats.org/officeDocument/2006/relationships/image" Target="../media/image439.png"/><Relationship Id="rId17" Type="http://schemas.openxmlformats.org/officeDocument/2006/relationships/image" Target="../media/image461.png"/><Relationship Id="rId25" Type="http://schemas.openxmlformats.org/officeDocument/2006/relationships/image" Target="../media/image468.png"/><Relationship Id="rId2" Type="http://schemas.openxmlformats.org/officeDocument/2006/relationships/image" Target="../media/image23.png"/><Relationship Id="rId16" Type="http://schemas.openxmlformats.org/officeDocument/2006/relationships/image" Target="../media/image460.png"/><Relationship Id="rId20" Type="http://schemas.openxmlformats.org/officeDocument/2006/relationships/image" Target="../media/image463.png"/><Relationship Id="rId29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38.png"/><Relationship Id="rId24" Type="http://schemas.openxmlformats.org/officeDocument/2006/relationships/image" Target="../media/image467.png"/><Relationship Id="rId5" Type="http://schemas.openxmlformats.org/officeDocument/2006/relationships/image" Target="../media/image26.png"/><Relationship Id="rId15" Type="http://schemas.openxmlformats.org/officeDocument/2006/relationships/image" Target="../media/image459.png"/><Relationship Id="rId23" Type="http://schemas.openxmlformats.org/officeDocument/2006/relationships/image" Target="../media/image466.png"/><Relationship Id="rId28" Type="http://schemas.openxmlformats.org/officeDocument/2006/relationships/image" Target="../media/image471.png"/><Relationship Id="rId10" Type="http://schemas.openxmlformats.org/officeDocument/2006/relationships/image" Target="../media/image437.png"/><Relationship Id="rId19" Type="http://schemas.openxmlformats.org/officeDocument/2006/relationships/image" Target="../media/image450.png"/><Relationship Id="rId31" Type="http://schemas.openxmlformats.org/officeDocument/2006/relationships/image" Target="../media/image473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58.png"/><Relationship Id="rId22" Type="http://schemas.openxmlformats.org/officeDocument/2006/relationships/image" Target="../media/image465.png"/><Relationship Id="rId27" Type="http://schemas.openxmlformats.org/officeDocument/2006/relationships/image" Target="../media/image470.png"/><Relationship Id="rId30" Type="http://schemas.openxmlformats.org/officeDocument/2006/relationships/image" Target="../media/image27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7.png"/><Relationship Id="rId18" Type="http://schemas.openxmlformats.org/officeDocument/2006/relationships/image" Target="../media/image479.png"/><Relationship Id="rId26" Type="http://schemas.openxmlformats.org/officeDocument/2006/relationships/image" Target="../media/image486.png"/><Relationship Id="rId21" Type="http://schemas.openxmlformats.org/officeDocument/2006/relationships/image" Target="../media/image482.png"/><Relationship Id="rId34" Type="http://schemas.openxmlformats.org/officeDocument/2006/relationships/image" Target="../media/image494.png"/><Relationship Id="rId7" Type="http://schemas.openxmlformats.org/officeDocument/2006/relationships/image" Target="../media/image456.png"/><Relationship Id="rId12" Type="http://schemas.openxmlformats.org/officeDocument/2006/relationships/image" Target="../media/image476.png"/><Relationship Id="rId17" Type="http://schemas.openxmlformats.org/officeDocument/2006/relationships/image" Target="../media/image478.png"/><Relationship Id="rId25" Type="http://schemas.openxmlformats.org/officeDocument/2006/relationships/image" Target="../media/image451.png"/><Relationship Id="rId33" Type="http://schemas.openxmlformats.org/officeDocument/2006/relationships/image" Target="../media/image493.png"/><Relationship Id="rId2" Type="http://schemas.openxmlformats.org/officeDocument/2006/relationships/image" Target="../media/image23.png"/><Relationship Id="rId16" Type="http://schemas.openxmlformats.org/officeDocument/2006/relationships/image" Target="../media/image443.png"/><Relationship Id="rId20" Type="http://schemas.openxmlformats.org/officeDocument/2006/relationships/image" Target="../media/image481.png"/><Relationship Id="rId29" Type="http://schemas.openxmlformats.org/officeDocument/2006/relationships/image" Target="../media/image4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11" Type="http://schemas.openxmlformats.org/officeDocument/2006/relationships/image" Target="../media/image475.png"/><Relationship Id="rId24" Type="http://schemas.openxmlformats.org/officeDocument/2006/relationships/image" Target="../media/image485.png"/><Relationship Id="rId32" Type="http://schemas.openxmlformats.org/officeDocument/2006/relationships/image" Target="../media/image492.png"/><Relationship Id="rId37" Type="http://schemas.openxmlformats.org/officeDocument/2006/relationships/image" Target="../media/image496.png"/><Relationship Id="rId5" Type="http://schemas.openxmlformats.org/officeDocument/2006/relationships/image" Target="../media/image26.png"/><Relationship Id="rId15" Type="http://schemas.openxmlformats.org/officeDocument/2006/relationships/image" Target="../media/image442.png"/><Relationship Id="rId23" Type="http://schemas.openxmlformats.org/officeDocument/2006/relationships/image" Target="../media/image484.png"/><Relationship Id="rId28" Type="http://schemas.openxmlformats.org/officeDocument/2006/relationships/image" Target="../media/image488.png"/><Relationship Id="rId36" Type="http://schemas.openxmlformats.org/officeDocument/2006/relationships/image" Target="../media/image273.png"/><Relationship Id="rId10" Type="http://schemas.openxmlformats.org/officeDocument/2006/relationships/image" Target="../media/image474.png"/><Relationship Id="rId19" Type="http://schemas.openxmlformats.org/officeDocument/2006/relationships/image" Target="../media/image480.png"/><Relationship Id="rId31" Type="http://schemas.openxmlformats.org/officeDocument/2006/relationships/image" Target="../media/image491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41.png"/><Relationship Id="rId22" Type="http://schemas.openxmlformats.org/officeDocument/2006/relationships/image" Target="../media/image483.png"/><Relationship Id="rId27" Type="http://schemas.openxmlformats.org/officeDocument/2006/relationships/image" Target="../media/image487.png"/><Relationship Id="rId30" Type="http://schemas.openxmlformats.org/officeDocument/2006/relationships/image" Target="../media/image490.png"/><Relationship Id="rId35" Type="http://schemas.openxmlformats.org/officeDocument/2006/relationships/image" Target="../media/image495.png"/><Relationship Id="rId8" Type="http://schemas.openxmlformats.org/officeDocument/2006/relationships/image" Target="../media/image457.png"/><Relationship Id="rId3" Type="http://schemas.openxmlformats.org/officeDocument/2006/relationships/image" Target="../media/image2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502.png"/><Relationship Id="rId18" Type="http://schemas.openxmlformats.org/officeDocument/2006/relationships/image" Target="../media/image504.png"/><Relationship Id="rId3" Type="http://schemas.openxmlformats.org/officeDocument/2006/relationships/image" Target="../media/image248.png"/><Relationship Id="rId21" Type="http://schemas.openxmlformats.org/officeDocument/2006/relationships/image" Target="../media/image507.png"/><Relationship Id="rId7" Type="http://schemas.openxmlformats.org/officeDocument/2006/relationships/image" Target="../media/image498.png"/><Relationship Id="rId12" Type="http://schemas.openxmlformats.org/officeDocument/2006/relationships/image" Target="../media/image501.png"/><Relationship Id="rId17" Type="http://schemas.openxmlformats.org/officeDocument/2006/relationships/image" Target="../media/image503.png"/><Relationship Id="rId2" Type="http://schemas.openxmlformats.org/officeDocument/2006/relationships/image" Target="../media/image23.png"/><Relationship Id="rId16" Type="http://schemas.openxmlformats.org/officeDocument/2006/relationships/image" Target="../media/image251.png"/><Relationship Id="rId20" Type="http://schemas.openxmlformats.org/officeDocument/2006/relationships/image" Target="../media/image5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11" Type="http://schemas.openxmlformats.org/officeDocument/2006/relationships/image" Target="../media/image500.png"/><Relationship Id="rId5" Type="http://schemas.openxmlformats.org/officeDocument/2006/relationships/image" Target="../media/image26.png"/><Relationship Id="rId15" Type="http://schemas.openxmlformats.org/officeDocument/2006/relationships/image" Target="../media/image250.png"/><Relationship Id="rId23" Type="http://schemas.openxmlformats.org/officeDocument/2006/relationships/image" Target="../media/image508.png"/><Relationship Id="rId10" Type="http://schemas.openxmlformats.org/officeDocument/2006/relationships/image" Target="../media/image499.png"/><Relationship Id="rId19" Type="http://schemas.openxmlformats.org/officeDocument/2006/relationships/image" Target="../media/image505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44.png"/><Relationship Id="rId22" Type="http://schemas.openxmlformats.org/officeDocument/2006/relationships/image" Target="../media/image2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502.png"/><Relationship Id="rId18" Type="http://schemas.openxmlformats.org/officeDocument/2006/relationships/image" Target="../media/image512.png"/><Relationship Id="rId26" Type="http://schemas.openxmlformats.org/officeDocument/2006/relationships/image" Target="../media/image519.png"/><Relationship Id="rId3" Type="http://schemas.openxmlformats.org/officeDocument/2006/relationships/image" Target="../media/image248.png"/><Relationship Id="rId21" Type="http://schemas.openxmlformats.org/officeDocument/2006/relationships/image" Target="../media/image515.png"/><Relationship Id="rId7" Type="http://schemas.openxmlformats.org/officeDocument/2006/relationships/image" Target="../media/image498.png"/><Relationship Id="rId12" Type="http://schemas.openxmlformats.org/officeDocument/2006/relationships/image" Target="../media/image501.png"/><Relationship Id="rId17" Type="http://schemas.openxmlformats.org/officeDocument/2006/relationships/image" Target="../media/image511.png"/><Relationship Id="rId25" Type="http://schemas.openxmlformats.org/officeDocument/2006/relationships/image" Target="../media/image518.png"/><Relationship Id="rId2" Type="http://schemas.openxmlformats.org/officeDocument/2006/relationships/image" Target="../media/image23.png"/><Relationship Id="rId16" Type="http://schemas.openxmlformats.org/officeDocument/2006/relationships/image" Target="../media/image510.png"/><Relationship Id="rId20" Type="http://schemas.openxmlformats.org/officeDocument/2006/relationships/image" Target="../media/image514.png"/><Relationship Id="rId29" Type="http://schemas.openxmlformats.org/officeDocument/2006/relationships/image" Target="../media/image5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11" Type="http://schemas.openxmlformats.org/officeDocument/2006/relationships/image" Target="../media/image500.png"/><Relationship Id="rId24" Type="http://schemas.openxmlformats.org/officeDocument/2006/relationships/image" Target="../media/image517.png"/><Relationship Id="rId32" Type="http://schemas.openxmlformats.org/officeDocument/2006/relationships/image" Target="../media/image524.png"/><Relationship Id="rId5" Type="http://schemas.openxmlformats.org/officeDocument/2006/relationships/image" Target="../media/image26.png"/><Relationship Id="rId15" Type="http://schemas.openxmlformats.org/officeDocument/2006/relationships/image" Target="../media/image509.png"/><Relationship Id="rId23" Type="http://schemas.openxmlformats.org/officeDocument/2006/relationships/image" Target="../media/image516.png"/><Relationship Id="rId28" Type="http://schemas.openxmlformats.org/officeDocument/2006/relationships/image" Target="../media/image273.png"/><Relationship Id="rId10" Type="http://schemas.openxmlformats.org/officeDocument/2006/relationships/image" Target="../media/image499.png"/><Relationship Id="rId19" Type="http://schemas.openxmlformats.org/officeDocument/2006/relationships/image" Target="../media/image513.png"/><Relationship Id="rId31" Type="http://schemas.openxmlformats.org/officeDocument/2006/relationships/image" Target="../media/image523.png"/><Relationship Id="rId4" Type="http://schemas.openxmlformats.org/officeDocument/2006/relationships/image" Target="../media/image25.png"/><Relationship Id="rId9" Type="http://schemas.openxmlformats.org/officeDocument/2006/relationships/image" Target="../media/image259.png"/><Relationship Id="rId14" Type="http://schemas.openxmlformats.org/officeDocument/2006/relationships/image" Target="../media/image444.png"/><Relationship Id="rId22" Type="http://schemas.openxmlformats.org/officeDocument/2006/relationships/image" Target="../media/image487.png"/><Relationship Id="rId27" Type="http://schemas.openxmlformats.org/officeDocument/2006/relationships/image" Target="../media/image520.png"/><Relationship Id="rId30" Type="http://schemas.openxmlformats.org/officeDocument/2006/relationships/image" Target="../media/image5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15.png"/><Relationship Id="rId7" Type="http://schemas.openxmlformats.org/officeDocument/2006/relationships/image" Target="../media/image528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5" Type="http://schemas.openxmlformats.org/officeDocument/2006/relationships/image" Target="../media/image526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3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21" Type="http://schemas.openxmlformats.org/officeDocument/2006/relationships/image" Target="../media/image59.png"/><Relationship Id="rId7" Type="http://schemas.openxmlformats.org/officeDocument/2006/relationships/image" Target="../media/image50.png"/><Relationship Id="rId12" Type="http://schemas.openxmlformats.org/officeDocument/2006/relationships/image" Target="../media/image22.png"/><Relationship Id="rId17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2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3.png"/><Relationship Id="rId19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3.pn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1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24.png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80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7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70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5" Type="http://schemas.openxmlformats.org/officeDocument/2006/relationships/image" Target="../media/image25.png"/><Relationship Id="rId15" Type="http://schemas.openxmlformats.org/officeDocument/2006/relationships/image" Target="../media/image74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89.png"/><Relationship Id="rId4" Type="http://schemas.openxmlformats.org/officeDocument/2006/relationships/image" Target="../media/image2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41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8" Type="http://schemas.openxmlformats.org/officeDocument/2006/relationships/image" Target="../media/image67.png"/><Relationship Id="rId3" Type="http://schemas.openxmlformats.org/officeDocument/2006/relationships/image" Target="../media/image23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41.png"/><Relationship Id="rId18" Type="http://schemas.openxmlformats.org/officeDocument/2006/relationships/image" Target="../media/image113.png"/><Relationship Id="rId3" Type="http://schemas.openxmlformats.org/officeDocument/2006/relationships/image" Target="../media/image103.png"/><Relationship Id="rId21" Type="http://schemas.openxmlformats.org/officeDocument/2006/relationships/image" Target="../media/image116.png"/><Relationship Id="rId7" Type="http://schemas.openxmlformats.org/officeDocument/2006/relationships/image" Target="../media/image26.png"/><Relationship Id="rId12" Type="http://schemas.openxmlformats.org/officeDocument/2006/relationships/image" Target="../media/image108.png"/><Relationship Id="rId17" Type="http://schemas.openxmlformats.org/officeDocument/2006/relationships/image" Target="../media/image112.png"/><Relationship Id="rId2" Type="http://schemas.openxmlformats.org/officeDocument/2006/relationships/image" Target="../media/image102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7.png"/><Relationship Id="rId5" Type="http://schemas.openxmlformats.org/officeDocument/2006/relationships/image" Target="../media/image24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10" Type="http://schemas.openxmlformats.org/officeDocument/2006/relationships/image" Target="../media/image106.png"/><Relationship Id="rId19" Type="http://schemas.openxmlformats.org/officeDocument/2006/relationships/image" Target="../media/image114.png"/><Relationship Id="rId4" Type="http://schemas.openxmlformats.org/officeDocument/2006/relationships/image" Target="../media/image23.pn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11.png"/><Relationship Id="rId18" Type="http://schemas.openxmlformats.org/officeDocument/2006/relationships/image" Target="../media/image127.png"/><Relationship Id="rId3" Type="http://schemas.openxmlformats.org/officeDocument/2006/relationships/image" Target="../media/image103.png"/><Relationship Id="rId21" Type="http://schemas.openxmlformats.org/officeDocument/2006/relationships/image" Target="../media/image130.png"/><Relationship Id="rId7" Type="http://schemas.openxmlformats.org/officeDocument/2006/relationships/image" Target="../media/image26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image" Target="../media/image119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2.png"/><Relationship Id="rId5" Type="http://schemas.openxmlformats.org/officeDocument/2006/relationships/image" Target="../media/image2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41.png"/><Relationship Id="rId19" Type="http://schemas.openxmlformats.org/officeDocument/2006/relationships/image" Target="../media/image128.png"/><Relationship Id="rId4" Type="http://schemas.openxmlformats.org/officeDocument/2006/relationships/image" Target="../media/image23.png"/><Relationship Id="rId9" Type="http://schemas.openxmlformats.org/officeDocument/2006/relationships/image" Target="../media/image121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0416" y="1361631"/>
            <a:ext cx="8381768" cy="36991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4492" y="7331603"/>
            <a:ext cx="6776516" cy="2803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55443" y="7125057"/>
            <a:ext cx="9116468" cy="99503"/>
            <a:chOff x="8155443" y="7125057"/>
            <a:chExt cx="9116468" cy="995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5443" y="7125057"/>
              <a:ext cx="9116468" cy="99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744" y="594824"/>
            <a:ext cx="1945283" cy="939339"/>
            <a:chOff x="775744" y="594824"/>
            <a:chExt cx="1945283" cy="9393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23" y="809885"/>
              <a:ext cx="2040817" cy="84266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75744" y="594824"/>
              <a:ext cx="1932610" cy="123892"/>
              <a:chOff x="775744" y="594824"/>
              <a:chExt cx="1932610" cy="12389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5744" y="594824"/>
                <a:ext cx="1932610" cy="12389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6727" y="3360431"/>
            <a:ext cx="4350326" cy="4350326"/>
            <a:chOff x="9866727" y="3360431"/>
            <a:chExt cx="4350326" cy="4350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727" y="3360431"/>
              <a:ext cx="4350326" cy="4350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31611"/>
            <a:ext cx="1101304" cy="533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0144" y="570964"/>
            <a:ext cx="2688148" cy="5336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93655" cy="4060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2027667"/>
            <a:ext cx="9711816" cy="690429"/>
            <a:chOff x="561691" y="2027667"/>
            <a:chExt cx="9711816" cy="690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91" y="2027667"/>
              <a:ext cx="9711816" cy="690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8349" y="2092763"/>
            <a:ext cx="8467203" cy="6400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1691" y="2027667"/>
            <a:ext cx="2289091" cy="690429"/>
            <a:chOff x="561691" y="2027667"/>
            <a:chExt cx="2289091" cy="690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91" y="2027667"/>
              <a:ext cx="2289091" cy="690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691" y="3459624"/>
            <a:ext cx="5680686" cy="4151939"/>
            <a:chOff x="561691" y="3459624"/>
            <a:chExt cx="5680686" cy="41519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65734" y="1496572"/>
              <a:ext cx="11361373" cy="83038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91" y="3459624"/>
              <a:ext cx="5680686" cy="41519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9064" y="6738749"/>
            <a:ext cx="3222208" cy="406918"/>
            <a:chOff x="639064" y="6738749"/>
            <a:chExt cx="3222208" cy="4069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945480" y="6561850"/>
              <a:ext cx="6444417" cy="81383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9064" y="6738749"/>
              <a:ext cx="3222208" cy="4069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1691" y="8469256"/>
            <a:ext cx="13377943" cy="996230"/>
            <a:chOff x="561691" y="8469256"/>
            <a:chExt cx="13377943" cy="99623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062255" y="8036166"/>
              <a:ext cx="26755886" cy="199246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691" y="8469256"/>
              <a:ext cx="13377943" cy="99623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65700" y="4569007"/>
            <a:ext cx="3209177" cy="5079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70018" y="4425768"/>
            <a:ext cx="1958060" cy="182014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53068" y="5611785"/>
            <a:ext cx="3719904" cy="5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7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1101304" cy="533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70964"/>
            <a:ext cx="2466154" cy="533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3013"/>
            <a:ext cx="699133" cy="4057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2027667"/>
            <a:ext cx="9711816" cy="690429"/>
            <a:chOff x="561691" y="2027667"/>
            <a:chExt cx="9711816" cy="690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2027667"/>
              <a:ext cx="9711816" cy="690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8349" y="2092763"/>
            <a:ext cx="8140226" cy="6400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2027667"/>
            <a:ext cx="2289091" cy="690429"/>
            <a:chOff x="561691" y="2027667"/>
            <a:chExt cx="2289091" cy="690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691" y="2027667"/>
              <a:ext cx="2289091" cy="690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064" y="6738749"/>
            <a:ext cx="3222208" cy="406918"/>
            <a:chOff x="639064" y="6738749"/>
            <a:chExt cx="3222208" cy="4069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45480" y="6561850"/>
              <a:ext cx="6444417" cy="81383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064" y="6738749"/>
              <a:ext cx="3222208" cy="406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691" y="3069364"/>
            <a:ext cx="14394843" cy="4699202"/>
            <a:chOff x="561691" y="3069364"/>
            <a:chExt cx="14394843" cy="46992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507929" y="847565"/>
              <a:ext cx="28789686" cy="939840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691" y="3069364"/>
              <a:ext cx="14394843" cy="46992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1691" y="8139954"/>
            <a:ext cx="14394843" cy="1923449"/>
            <a:chOff x="561691" y="8139954"/>
            <a:chExt cx="14394843" cy="19234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6531109" y="7282852"/>
              <a:ext cx="28789686" cy="384689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691" y="8139954"/>
              <a:ext cx="14394843" cy="19234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952" y="6060644"/>
            <a:ext cx="2690718" cy="406918"/>
            <a:chOff x="580952" y="6060644"/>
            <a:chExt cx="2690718" cy="4069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37847" y="5883746"/>
              <a:ext cx="5381436" cy="81383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952" y="6060644"/>
              <a:ext cx="2690718" cy="4069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38270" y="7000319"/>
            <a:ext cx="6935237" cy="452784"/>
            <a:chOff x="3338270" y="7000319"/>
            <a:chExt cx="6935237" cy="4527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99795" y="6803481"/>
              <a:ext cx="13870474" cy="90556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38270" y="7000319"/>
              <a:ext cx="6935237" cy="452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83434" y="1900798"/>
            <a:ext cx="5041409" cy="5041409"/>
            <a:chOff x="10583434" y="1900798"/>
            <a:chExt cx="5041409" cy="50414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83434" y="1900798"/>
              <a:ext cx="5041409" cy="504140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02699" y="3314166"/>
            <a:ext cx="2282027" cy="129101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32678" y="3961195"/>
            <a:ext cx="2944647" cy="5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1101304" cy="533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70964"/>
            <a:ext cx="2386689" cy="533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8017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1388442"/>
            <a:ext cx="9711816" cy="690429"/>
            <a:chOff x="561691" y="1388442"/>
            <a:chExt cx="9711816" cy="690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1388442"/>
              <a:ext cx="9711816" cy="690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8349" y="1457087"/>
            <a:ext cx="10485160" cy="6364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1388442"/>
            <a:ext cx="2289091" cy="690429"/>
            <a:chOff x="561691" y="1388442"/>
            <a:chExt cx="2289091" cy="690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691" y="1388442"/>
              <a:ext cx="2289091" cy="690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691" y="2306064"/>
            <a:ext cx="5155706" cy="3920237"/>
            <a:chOff x="561691" y="2306064"/>
            <a:chExt cx="5155706" cy="39202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9546" y="452562"/>
              <a:ext cx="10311413" cy="784047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691" y="2306064"/>
              <a:ext cx="5155706" cy="39202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13214" y="2619271"/>
            <a:ext cx="11935276" cy="3614127"/>
            <a:chOff x="5913214" y="2619271"/>
            <a:chExt cx="11935276" cy="36141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68" y="910499"/>
              <a:ext cx="23870551" cy="722825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3214" y="2619271"/>
              <a:ext cx="11935276" cy="36141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03099" y="3907194"/>
            <a:ext cx="3791805" cy="1005674"/>
            <a:chOff x="5903099" y="3907194"/>
            <a:chExt cx="3791805" cy="10056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72839" y="3469999"/>
              <a:ext cx="7583609" cy="20113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3099" y="3907194"/>
              <a:ext cx="3791805" cy="10056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10406" y="4929172"/>
            <a:ext cx="6084377" cy="1054509"/>
            <a:chOff x="8110406" y="4929172"/>
            <a:chExt cx="6084377" cy="10545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37047" y="4470746"/>
              <a:ext cx="12168754" cy="210901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10406" y="4929172"/>
              <a:ext cx="6084377" cy="10545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6799839"/>
            <a:ext cx="13310282" cy="2895238"/>
            <a:chOff x="0" y="6799839"/>
            <a:chExt cx="13310282" cy="28952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6544905" y="5462456"/>
              <a:ext cx="26620563" cy="579047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6799839"/>
              <a:ext cx="13310282" cy="2895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0282" y="6799839"/>
            <a:ext cx="5008783" cy="2888663"/>
            <a:chOff x="13310282" y="6799839"/>
            <a:chExt cx="5008783" cy="28886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15876" y="5465493"/>
              <a:ext cx="10017566" cy="577732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10282" y="6799839"/>
              <a:ext cx="5008783" cy="28886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47706" y="771396"/>
            <a:ext cx="4371461" cy="4371461"/>
            <a:chOff x="12747706" y="771396"/>
            <a:chExt cx="4371461" cy="437146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47706" y="771396"/>
              <a:ext cx="4371461" cy="437146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26868" y="1466570"/>
            <a:ext cx="2823653" cy="50792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369363" y="1331300"/>
            <a:ext cx="2461202" cy="333135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117816" y="2531314"/>
            <a:ext cx="2904184" cy="50792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071331" y="3561392"/>
            <a:ext cx="2412986" cy="5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0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277"/>
            <a:ext cx="1101304" cy="533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70964"/>
            <a:ext cx="2647349" cy="533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78337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3335" y="1520581"/>
            <a:ext cx="6171429" cy="791623"/>
            <a:chOff x="423335" y="1520581"/>
            <a:chExt cx="6171429" cy="7916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10709" y="1176440"/>
              <a:ext cx="12342857" cy="158324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35" y="1520581"/>
              <a:ext cx="6171429" cy="7916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714" y="2740112"/>
            <a:ext cx="16397001" cy="260403"/>
            <a:chOff x="1375714" y="2740112"/>
            <a:chExt cx="16397001" cy="2604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780294" y="2652403"/>
              <a:ext cx="32794002" cy="52080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5714" y="2740112"/>
              <a:ext cx="16397001" cy="260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5714" y="5943087"/>
            <a:ext cx="13781481" cy="233868"/>
            <a:chOff x="1375714" y="5943087"/>
            <a:chExt cx="13781481" cy="2338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476864" y="5864316"/>
              <a:ext cx="27562961" cy="46773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714" y="5943087"/>
              <a:ext cx="13781481" cy="233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35" y="4336977"/>
            <a:ext cx="4156881" cy="1172053"/>
            <a:chOff x="423335" y="4336977"/>
            <a:chExt cx="4156881" cy="11720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578604" y="3827452"/>
              <a:ext cx="8313763" cy="234410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335" y="4336977"/>
              <a:ext cx="4156881" cy="11720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8588" y="7644673"/>
            <a:ext cx="5187973" cy="1217908"/>
            <a:chOff x="448588" y="7644673"/>
            <a:chExt cx="5187973" cy="12179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065904" y="7115214"/>
              <a:ext cx="10375945" cy="243581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8588" y="7644673"/>
              <a:ext cx="5187973" cy="121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714" y="9314356"/>
            <a:ext cx="16440644" cy="249949"/>
            <a:chOff x="1375714" y="9314356"/>
            <a:chExt cx="16440644" cy="2499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6803821" y="9230168"/>
              <a:ext cx="32881287" cy="49989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714" y="9314356"/>
              <a:ext cx="16440644" cy="249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79351" y="1859250"/>
            <a:ext cx="1285508" cy="487874"/>
            <a:chOff x="3879351" y="1859250"/>
            <a:chExt cx="1285508" cy="4878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68441" y="1647157"/>
              <a:ext cx="2571017" cy="97574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9351" y="1859250"/>
              <a:ext cx="1285508" cy="4878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17172" y="4612172"/>
            <a:ext cx="2137298" cy="568191"/>
            <a:chOff x="2317172" y="4612172"/>
            <a:chExt cx="2137298" cy="5681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5609" y="4365163"/>
              <a:ext cx="4274597" cy="113638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7172" y="4612172"/>
              <a:ext cx="2137298" cy="5681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65337" y="8009690"/>
            <a:ext cx="1285508" cy="487874"/>
            <a:chOff x="4265337" y="8009690"/>
            <a:chExt cx="1285508" cy="4878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54428" y="7797597"/>
              <a:ext cx="2571017" cy="97574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65337" y="8009690"/>
              <a:ext cx="1285508" cy="4878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35642" y="2063647"/>
            <a:ext cx="3150501" cy="87749"/>
            <a:chOff x="5135642" y="2063647"/>
            <a:chExt cx="3150501" cy="877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5642" y="2063647"/>
              <a:ext cx="3150501" cy="8774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296192" y="1709415"/>
            <a:ext cx="4452512" cy="71109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05883" y="4889930"/>
            <a:ext cx="2169526" cy="60427"/>
            <a:chOff x="4405883" y="4889930"/>
            <a:chExt cx="2169526" cy="6042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5883" y="4889930"/>
              <a:ext cx="2169526" cy="6042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579525" y="4507129"/>
            <a:ext cx="3937680" cy="71134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550846" y="8234791"/>
            <a:ext cx="1789297" cy="49836"/>
            <a:chOff x="5550846" y="8234791"/>
            <a:chExt cx="1789297" cy="4983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50846" y="8234791"/>
              <a:ext cx="1789297" cy="4983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325554" y="7881204"/>
            <a:ext cx="3361338" cy="7110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52576" y="2544973"/>
            <a:ext cx="741518" cy="650682"/>
            <a:chOff x="452576" y="2544973"/>
            <a:chExt cx="741518" cy="65068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2576" y="2544973"/>
              <a:ext cx="741518" cy="6506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2576" y="5734680"/>
            <a:ext cx="741518" cy="650682"/>
            <a:chOff x="452576" y="5734680"/>
            <a:chExt cx="741518" cy="65068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2576" y="5734680"/>
              <a:ext cx="741518" cy="6506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52576" y="9112824"/>
            <a:ext cx="741518" cy="650682"/>
            <a:chOff x="452576" y="9112824"/>
            <a:chExt cx="741518" cy="65068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2576" y="9112824"/>
              <a:ext cx="741518" cy="650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-88900"/>
            <a:ext cx="18484084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83064" y="4719663"/>
            <a:ext cx="116105" cy="784691"/>
            <a:chOff x="16383064" y="4719663"/>
            <a:chExt cx="116105" cy="7846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383064" y="4719663"/>
              <a:ext cx="116105" cy="7846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89242" y="4720501"/>
            <a:ext cx="116105" cy="784691"/>
            <a:chOff x="11489242" y="4720501"/>
            <a:chExt cx="116105" cy="7846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489242" y="4720501"/>
              <a:ext cx="116105" cy="784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7704" y="4229003"/>
            <a:ext cx="9550421" cy="69530"/>
            <a:chOff x="1547704" y="4229003"/>
            <a:chExt cx="9550421" cy="695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704" y="4229003"/>
              <a:ext cx="9550421" cy="695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7222" y="5373352"/>
            <a:ext cx="2496354" cy="69530"/>
            <a:chOff x="5547222" y="5373352"/>
            <a:chExt cx="2496354" cy="69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222" y="5373352"/>
              <a:ext cx="2496354" cy="69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8327" y="4229003"/>
            <a:ext cx="9550421" cy="69530"/>
            <a:chOff x="7348327" y="4229003"/>
            <a:chExt cx="9550421" cy="69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8327" y="4229003"/>
              <a:ext cx="9550421" cy="69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10092" y="6400551"/>
            <a:ext cx="1512822" cy="704368"/>
            <a:chOff x="4810092" y="6400551"/>
            <a:chExt cx="1512822" cy="7043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092" y="6400551"/>
              <a:ext cx="1512822" cy="7043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4848" y="6564191"/>
            <a:ext cx="1803842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03037" y="2699001"/>
            <a:ext cx="155925" cy="1598453"/>
            <a:chOff x="9103037" y="2699001"/>
            <a:chExt cx="155925" cy="15984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103037" y="2699001"/>
              <a:ext cx="155925" cy="15984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8327" y="1943801"/>
            <a:ext cx="3607968" cy="755200"/>
            <a:chOff x="7348327" y="1943801"/>
            <a:chExt cx="3607968" cy="7552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8327" y="1943801"/>
              <a:ext cx="3607968" cy="7552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85639" y="2048563"/>
            <a:ext cx="2943649" cy="6349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39425" y="4672385"/>
            <a:ext cx="116105" cy="784691"/>
            <a:chOff x="6739425" y="4672385"/>
            <a:chExt cx="116105" cy="784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739425" y="4672385"/>
              <a:ext cx="116105" cy="7846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66273" y="3762932"/>
            <a:ext cx="3262407" cy="1071202"/>
            <a:chOff x="5166273" y="3762932"/>
            <a:chExt cx="3262407" cy="10712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6273" y="3762932"/>
              <a:ext cx="3262407" cy="10712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29018" y="4042198"/>
            <a:ext cx="1001882" cy="5814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2648" y="4070439"/>
            <a:ext cx="903096" cy="5594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865487" y="3762932"/>
            <a:ext cx="3262407" cy="1071202"/>
            <a:chOff x="9865487" y="3762932"/>
            <a:chExt cx="3262407" cy="10712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5487" y="3762932"/>
              <a:ext cx="3262407" cy="107120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74343" y="4051703"/>
            <a:ext cx="727146" cy="5814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60228" y="3762932"/>
            <a:ext cx="3262407" cy="1071202"/>
            <a:chOff x="14760228" y="3762932"/>
            <a:chExt cx="3262407" cy="10712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0228" y="3762932"/>
              <a:ext cx="3262407" cy="107120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5793" y="4051703"/>
            <a:ext cx="1470455" cy="5814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0144" y="518991"/>
            <a:ext cx="2605884" cy="53365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40995" y="502760"/>
            <a:ext cx="655106" cy="40603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5715" y="519275"/>
            <a:ext cx="997575" cy="53365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810092" y="7369470"/>
            <a:ext cx="1512822" cy="704368"/>
            <a:chOff x="4810092" y="7369470"/>
            <a:chExt cx="1512822" cy="7043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092" y="7369470"/>
              <a:ext cx="1512822" cy="70436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4848" y="7533106"/>
            <a:ext cx="1665288" cy="45713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39895" y="6400551"/>
            <a:ext cx="1577199" cy="704368"/>
            <a:chOff x="7039895" y="6400551"/>
            <a:chExt cx="1577199" cy="70436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9895" y="6400551"/>
              <a:ext cx="1577199" cy="70436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36839" y="6564191"/>
            <a:ext cx="1665287" cy="45713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39895" y="7369470"/>
            <a:ext cx="1577199" cy="704368"/>
            <a:chOff x="7039895" y="7369470"/>
            <a:chExt cx="1577199" cy="70436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9895" y="7369470"/>
              <a:ext cx="1577199" cy="70436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36839" y="7533106"/>
            <a:ext cx="1665288" cy="45713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774723" y="8296061"/>
            <a:ext cx="1577199" cy="704368"/>
            <a:chOff x="4774723" y="8296061"/>
            <a:chExt cx="1577199" cy="70436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74723" y="8296061"/>
              <a:ext cx="1577199" cy="70436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55572" y="8459696"/>
            <a:ext cx="1557783" cy="45713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547679" y="5889317"/>
            <a:ext cx="954970" cy="69530"/>
            <a:chOff x="7547679" y="5889317"/>
            <a:chExt cx="954970" cy="6953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7547679" y="5889317"/>
              <a:ext cx="954970" cy="6953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768633" y="2612620"/>
            <a:ext cx="1042683" cy="55944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24667" y="4056915"/>
            <a:ext cx="1044651" cy="55944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402069" y="4044056"/>
            <a:ext cx="1235156" cy="55944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20067" y="5393239"/>
            <a:ext cx="2496354" cy="69530"/>
            <a:chOff x="920067" y="5393239"/>
            <a:chExt cx="2496354" cy="6953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067" y="5393239"/>
              <a:ext cx="2496354" cy="695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61630" y="5909203"/>
            <a:ext cx="954970" cy="69530"/>
            <a:chOff x="461630" y="5909203"/>
            <a:chExt cx="954970" cy="6953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461630" y="5909203"/>
              <a:ext cx="954970" cy="6953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2937" y="6420438"/>
            <a:ext cx="1512822" cy="704368"/>
            <a:chOff x="182937" y="6420438"/>
            <a:chExt cx="1512822" cy="70436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937" y="6420438"/>
              <a:ext cx="1512822" cy="704368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52305" y="6584077"/>
            <a:ext cx="1859621" cy="45713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112270" y="4692271"/>
            <a:ext cx="116105" cy="784691"/>
            <a:chOff x="2112270" y="4692271"/>
            <a:chExt cx="116105" cy="784691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2270" y="4692271"/>
              <a:ext cx="116105" cy="7846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39119" y="3782818"/>
            <a:ext cx="3262407" cy="1071202"/>
            <a:chOff x="539119" y="3782818"/>
            <a:chExt cx="3262407" cy="107120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119" y="3782818"/>
              <a:ext cx="3262407" cy="1071202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8562" y="4062086"/>
            <a:ext cx="1392685" cy="581460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77877" y="4071277"/>
            <a:ext cx="827710" cy="55944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82937" y="7389356"/>
            <a:ext cx="1512822" cy="704368"/>
            <a:chOff x="182937" y="7389356"/>
            <a:chExt cx="1512822" cy="70436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937" y="7389356"/>
              <a:ext cx="1512822" cy="704368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52305" y="7552991"/>
            <a:ext cx="1803843" cy="45713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61773" y="8315947"/>
            <a:ext cx="1533986" cy="704368"/>
            <a:chOff x="161773" y="8315947"/>
            <a:chExt cx="1533986" cy="70436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1773" y="8315947"/>
              <a:ext cx="1533986" cy="70436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68400" y="8479582"/>
            <a:ext cx="1665288" cy="45713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412740" y="6420438"/>
            <a:ext cx="1577199" cy="704368"/>
            <a:chOff x="2412740" y="6420438"/>
            <a:chExt cx="1577199" cy="70436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12740" y="6420438"/>
              <a:ext cx="1577199" cy="704368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209687" y="6584077"/>
            <a:ext cx="1803842" cy="45713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2412740" y="7389356"/>
            <a:ext cx="1577199" cy="704368"/>
            <a:chOff x="2412740" y="7389356"/>
            <a:chExt cx="1577199" cy="704368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12740" y="7389356"/>
              <a:ext cx="1577199" cy="704368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209687" y="7552991"/>
            <a:ext cx="1557783" cy="45713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2412740" y="8315947"/>
            <a:ext cx="1577199" cy="704368"/>
            <a:chOff x="2412740" y="8315947"/>
            <a:chExt cx="1577199" cy="704368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12740" y="8315947"/>
              <a:ext cx="1577199" cy="704368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193591" y="8479582"/>
            <a:ext cx="1566547" cy="45713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2920524" y="5909203"/>
            <a:ext cx="954970" cy="69530"/>
            <a:chOff x="2920524" y="5909203"/>
            <a:chExt cx="954970" cy="69530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2920524" y="5909203"/>
              <a:ext cx="954970" cy="6953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034972" y="5850837"/>
            <a:ext cx="954970" cy="69530"/>
            <a:chOff x="5034972" y="5850837"/>
            <a:chExt cx="954970" cy="69530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5034972" y="5850837"/>
              <a:ext cx="954970" cy="6953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451184" y="4331860"/>
            <a:ext cx="2448664" cy="17827"/>
            <a:chOff x="7451184" y="4331860"/>
            <a:chExt cx="2448664" cy="17827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51184" y="4331860"/>
              <a:ext cx="2448664" cy="1782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5190861" y="5420630"/>
            <a:ext cx="2496354" cy="69530"/>
            <a:chOff x="15190861" y="5420630"/>
            <a:chExt cx="2496354" cy="69530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0861" y="5420630"/>
              <a:ext cx="2496354" cy="6953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453731" y="6447829"/>
            <a:ext cx="1512822" cy="704368"/>
            <a:chOff x="14453731" y="6447829"/>
            <a:chExt cx="1512822" cy="70436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3731" y="6447829"/>
              <a:ext cx="1512822" cy="704368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218477" y="6611468"/>
            <a:ext cx="1557782" cy="457131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6683534" y="6447829"/>
            <a:ext cx="1577199" cy="704368"/>
            <a:chOff x="16683534" y="6447829"/>
            <a:chExt cx="1577199" cy="704368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83534" y="6447829"/>
              <a:ext cx="1577199" cy="704368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480477" y="6611468"/>
            <a:ext cx="1557782" cy="45713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7191318" y="5936595"/>
            <a:ext cx="954970" cy="69530"/>
            <a:chOff x="17191318" y="5936595"/>
            <a:chExt cx="954970" cy="69530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7191318" y="5936595"/>
              <a:ext cx="954970" cy="6953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297039" y="5421469"/>
            <a:ext cx="2496354" cy="69530"/>
            <a:chOff x="10297039" y="5421469"/>
            <a:chExt cx="2496354" cy="69530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7039" y="5421469"/>
              <a:ext cx="2496354" cy="6953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9838602" y="5937433"/>
            <a:ext cx="954970" cy="69530"/>
            <a:chOff x="9838602" y="5937433"/>
            <a:chExt cx="954970" cy="69530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9838602" y="5937433"/>
              <a:ext cx="954970" cy="6953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9559910" y="6448668"/>
            <a:ext cx="1512822" cy="704368"/>
            <a:chOff x="9559910" y="6448668"/>
            <a:chExt cx="1512822" cy="704368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910" y="6448668"/>
              <a:ext cx="1512822" cy="704368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324668" y="6612306"/>
            <a:ext cx="1557782" cy="457131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9559910" y="7417587"/>
            <a:ext cx="1512822" cy="704368"/>
            <a:chOff x="9559910" y="7417587"/>
            <a:chExt cx="1512822" cy="704368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910" y="7417587"/>
              <a:ext cx="1512822" cy="704368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324667" y="7581220"/>
            <a:ext cx="1803843" cy="457132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9538746" y="8344177"/>
            <a:ext cx="1533986" cy="704368"/>
            <a:chOff x="9538746" y="8344177"/>
            <a:chExt cx="1533986" cy="70436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38746" y="8344177"/>
              <a:ext cx="1533986" cy="704368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308572" y="8507810"/>
            <a:ext cx="1821557" cy="457132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1789713" y="6448668"/>
            <a:ext cx="1577199" cy="704368"/>
            <a:chOff x="11789713" y="6448668"/>
            <a:chExt cx="1577199" cy="70436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89713" y="6448668"/>
              <a:ext cx="1577199" cy="704368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586668" y="6612306"/>
            <a:ext cx="1803842" cy="45713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1789713" y="7417587"/>
            <a:ext cx="1577199" cy="704368"/>
            <a:chOff x="11789713" y="7417587"/>
            <a:chExt cx="1577199" cy="704368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89713" y="7417587"/>
              <a:ext cx="1577199" cy="704368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586667" y="7581220"/>
            <a:ext cx="1557783" cy="457132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2297497" y="5937433"/>
            <a:ext cx="954970" cy="69530"/>
            <a:chOff x="12297497" y="5937433"/>
            <a:chExt cx="954970" cy="69530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2297497" y="5937433"/>
              <a:ext cx="954970" cy="6953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4678611" y="5898115"/>
            <a:ext cx="954970" cy="69530"/>
            <a:chOff x="14678611" y="5898115"/>
            <a:chExt cx="954970" cy="69530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4678611" y="5898115"/>
              <a:ext cx="954970" cy="6953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9477150" y="2863372"/>
            <a:ext cx="116105" cy="784691"/>
            <a:chOff x="9477150" y="2863372"/>
            <a:chExt cx="116105" cy="784691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9477150" y="2863372"/>
              <a:ext cx="116105" cy="784691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1770497" y="2283234"/>
            <a:ext cx="1214993" cy="1214993"/>
            <a:chOff x="11770497" y="2283234"/>
            <a:chExt cx="1214993" cy="1214993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770497" y="2283234"/>
              <a:ext cx="1214993" cy="1214993"/>
            </a:xfrm>
            <a:prstGeom prst="rect">
              <a:avLst/>
            </a:prstGeom>
          </p:spPr>
        </p:pic>
      </p:grpSp>
      <p:pic>
        <p:nvPicPr>
          <p:cNvPr id="181" name="Object 1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454957" y="2664716"/>
            <a:ext cx="1406436" cy="457131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9142857" y="3197665"/>
            <a:ext cx="2777488" cy="77360"/>
            <a:chOff x="9142857" y="3197665"/>
            <a:chExt cx="2777488" cy="77360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42857" y="3197665"/>
              <a:ext cx="2777488" cy="77360"/>
            </a:xfrm>
            <a:prstGeom prst="rect">
              <a:avLst/>
            </a:prstGeom>
          </p:spPr>
        </p:pic>
      </p:grpSp>
      <p:pic>
        <p:nvPicPr>
          <p:cNvPr id="138" name="Object 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03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2341"/>
            <a:ext cx="2778012" cy="540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95" y="3213529"/>
            <a:ext cx="2316030" cy="5322807"/>
            <a:chOff x="961695" y="3213529"/>
            <a:chExt cx="2316030" cy="5322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695" y="3213529"/>
              <a:ext cx="2316030" cy="5322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695" y="4071842"/>
            <a:ext cx="2339885" cy="556882"/>
            <a:chOff x="961695" y="4071842"/>
            <a:chExt cx="2339885" cy="5568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695" y="4071842"/>
              <a:ext cx="2339885" cy="556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3167" y="3228666"/>
            <a:ext cx="4077125" cy="1592627"/>
            <a:chOff x="14033167" y="3228666"/>
            <a:chExt cx="4077125" cy="15926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3167" y="3228666"/>
              <a:ext cx="4077125" cy="15926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754" y="1580812"/>
            <a:ext cx="2405221" cy="6006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247" y="1861121"/>
            <a:ext cx="2132220" cy="6071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1071" y="1429315"/>
            <a:ext cx="1966337" cy="6071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49696" y="1357682"/>
            <a:ext cx="2193688" cy="6009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63100" y="1547444"/>
            <a:ext cx="3410910" cy="6006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25023" y="1722638"/>
            <a:ext cx="2332741" cy="6071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00489" y="1801055"/>
            <a:ext cx="1984445" cy="456661"/>
            <a:chOff x="4500489" y="1801055"/>
            <a:chExt cx="1984445" cy="4566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0489" y="1801055"/>
              <a:ext cx="1984445" cy="4566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2562" y="2090946"/>
            <a:ext cx="1837095" cy="60091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99581" y="2371755"/>
            <a:ext cx="2332741" cy="6071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02632" y="1849217"/>
            <a:ext cx="2064446" cy="6009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68665" y="2051188"/>
            <a:ext cx="2318726" cy="6071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75086" y="1941210"/>
            <a:ext cx="1984445" cy="456661"/>
            <a:chOff x="11475086" y="1941210"/>
            <a:chExt cx="1984445" cy="4566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5086" y="1941210"/>
              <a:ext cx="1984445" cy="456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36172" y="4071842"/>
            <a:ext cx="7213369" cy="2758053"/>
            <a:chOff x="5536172" y="4071842"/>
            <a:chExt cx="7213369" cy="27580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6172" y="4071842"/>
              <a:ext cx="7213369" cy="27580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00692" y="4767867"/>
            <a:ext cx="3590476" cy="556882"/>
            <a:chOff x="7400692" y="4767867"/>
            <a:chExt cx="3590476" cy="5568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00692" y="4767867"/>
              <a:ext cx="3590476" cy="55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18030" y="3213529"/>
            <a:ext cx="4092262" cy="1622901"/>
            <a:chOff x="14018030" y="3213529"/>
            <a:chExt cx="4092262" cy="16229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18030" y="3213529"/>
              <a:ext cx="4092262" cy="16229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0692" y="5950618"/>
            <a:ext cx="3590476" cy="556882"/>
            <a:chOff x="7400692" y="5950618"/>
            <a:chExt cx="3590476" cy="5568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00692" y="5950618"/>
              <a:ext cx="3590476" cy="556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3167" y="5754927"/>
            <a:ext cx="4077125" cy="1505146"/>
            <a:chOff x="14033167" y="5754927"/>
            <a:chExt cx="4077125" cy="15051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33167" y="5754927"/>
              <a:ext cx="4077125" cy="15051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14120" y="5633830"/>
            <a:ext cx="4092262" cy="1718551"/>
            <a:chOff x="14014120" y="5633830"/>
            <a:chExt cx="4092262" cy="171855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14120" y="5633830"/>
              <a:ext cx="4092262" cy="17185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695" y="1462710"/>
            <a:ext cx="2339885" cy="957000"/>
            <a:chOff x="961695" y="1462710"/>
            <a:chExt cx="2339885" cy="9570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1695" y="1462710"/>
              <a:ext cx="2339885" cy="9570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243188" y="1301001"/>
            <a:ext cx="3225857" cy="1302340"/>
            <a:chOff x="14243188" y="1301001"/>
            <a:chExt cx="3225857" cy="13023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43188" y="1301001"/>
              <a:ext cx="3225857" cy="13023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001160" y="1281823"/>
            <a:ext cx="2356575" cy="1628423"/>
            <a:chOff x="8001160" y="1281823"/>
            <a:chExt cx="2356575" cy="162842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01160" y="1281823"/>
              <a:ext cx="2356575" cy="16284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25698" y="4396917"/>
            <a:ext cx="2683222" cy="615893"/>
            <a:chOff x="11125698" y="4396917"/>
            <a:chExt cx="2683222" cy="61589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20000">
              <a:off x="11125698" y="4396917"/>
              <a:ext cx="2683222" cy="6158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72708" y="6229059"/>
            <a:ext cx="2646141" cy="510855"/>
            <a:chOff x="11172708" y="6229059"/>
            <a:chExt cx="2646141" cy="51085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72708" y="6229059"/>
              <a:ext cx="2646141" cy="51085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40995" y="502760"/>
            <a:ext cx="674583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2341"/>
            <a:ext cx="2778012" cy="5403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750" y="1580569"/>
            <a:ext cx="2064446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607" y="1949121"/>
            <a:ext cx="2332741" cy="6009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2506" y="1287489"/>
            <a:ext cx="1966337" cy="6071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9696" y="1250896"/>
            <a:ext cx="2193688" cy="6009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63100" y="1613186"/>
            <a:ext cx="3410910" cy="600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2502" y="1659056"/>
            <a:ext cx="2332741" cy="607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00489" y="1801055"/>
            <a:ext cx="1984445" cy="456661"/>
            <a:chOff x="4500489" y="1801055"/>
            <a:chExt cx="1984445" cy="45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0489" y="1801055"/>
              <a:ext cx="1984445" cy="45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82565" y="2309176"/>
            <a:ext cx="1636874" cy="4006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82557" y="2674485"/>
            <a:ext cx="2132521" cy="4069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99751" y="2224675"/>
            <a:ext cx="1864225" cy="4006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99751" y="2589980"/>
            <a:ext cx="2118505" cy="406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57319" y="1775937"/>
            <a:ext cx="1984445" cy="456661"/>
            <a:chOff x="11757319" y="1775937"/>
            <a:chExt cx="1984445" cy="45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7319" y="1775937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92775" y="1222040"/>
            <a:ext cx="4092262" cy="1062792"/>
            <a:chOff x="6992775" y="1222040"/>
            <a:chExt cx="4092262" cy="1062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2775" y="1222040"/>
              <a:ext cx="4092262" cy="1062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695" y="2851179"/>
            <a:ext cx="6245882" cy="1216551"/>
            <a:chOff x="961695" y="2851179"/>
            <a:chExt cx="6245882" cy="12165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1695" y="2851179"/>
              <a:ext cx="6245882" cy="12165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610" y="6982996"/>
            <a:ext cx="6610724" cy="1216551"/>
            <a:chOff x="853610" y="6982996"/>
            <a:chExt cx="6610724" cy="12165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610" y="6982996"/>
              <a:ext cx="6610724" cy="12165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74488" y="6922448"/>
            <a:ext cx="8996090" cy="1562812"/>
            <a:chOff x="9274488" y="6922448"/>
            <a:chExt cx="8996090" cy="15628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74488" y="6922448"/>
              <a:ext cx="8996090" cy="15628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04762" y="4882686"/>
            <a:ext cx="8976353" cy="2016103"/>
            <a:chOff x="9304762" y="4882686"/>
            <a:chExt cx="8976353" cy="201610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04762" y="4882686"/>
              <a:ext cx="8976353" cy="20161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4517371"/>
            <a:ext cx="9127720" cy="4316044"/>
            <a:chOff x="9142857" y="4517371"/>
            <a:chExt cx="9127720" cy="43160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4517371"/>
              <a:ext cx="9127720" cy="43160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43188" y="1264363"/>
            <a:ext cx="3399798" cy="882954"/>
            <a:chOff x="14243188" y="1264363"/>
            <a:chExt cx="3399798" cy="88295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43188" y="1264363"/>
              <a:ext cx="3399798" cy="8829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16336" y="4168081"/>
            <a:ext cx="2031504" cy="702824"/>
            <a:chOff x="7216336" y="4168081"/>
            <a:chExt cx="2031504" cy="7028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180000">
              <a:off x="7216336" y="4168081"/>
              <a:ext cx="2031504" cy="7028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86225" y="7561587"/>
            <a:ext cx="2031504" cy="702824"/>
            <a:chOff x="7386225" y="7561587"/>
            <a:chExt cx="2031504" cy="70282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2480000">
              <a:off x="7386225" y="7561587"/>
              <a:ext cx="2031504" cy="7028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1695" y="4982149"/>
            <a:ext cx="5110007" cy="908589"/>
            <a:chOff x="961695" y="4982149"/>
            <a:chExt cx="5110007" cy="90858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1695" y="4982149"/>
              <a:ext cx="5110007" cy="9085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1695" y="4082867"/>
            <a:ext cx="6171429" cy="881633"/>
            <a:chOff x="961695" y="4082867"/>
            <a:chExt cx="6171429" cy="8816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1695" y="4082867"/>
              <a:ext cx="6171429" cy="8816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2383" y="9097210"/>
            <a:ext cx="5110007" cy="937151"/>
            <a:chOff x="842383" y="9097210"/>
            <a:chExt cx="5110007" cy="93715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2383" y="9097210"/>
              <a:ext cx="5110007" cy="93715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3335" y="8199547"/>
            <a:ext cx="6171429" cy="897662"/>
            <a:chOff x="823335" y="8199547"/>
            <a:chExt cx="6171429" cy="8976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3335" y="8199547"/>
              <a:ext cx="6171429" cy="89766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40995" y="477399"/>
            <a:ext cx="675192" cy="4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0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9325"/>
            <a:ext cx="2778012" cy="53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750" y="1580578"/>
            <a:ext cx="2064446" cy="6009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2561" y="1344052"/>
            <a:ext cx="1766117" cy="4004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9751" y="1300951"/>
            <a:ext cx="1993467" cy="4006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3155" y="1663241"/>
            <a:ext cx="3210690" cy="4004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2557" y="1715619"/>
            <a:ext cx="2132521" cy="4004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00489" y="1801055"/>
            <a:ext cx="1984445" cy="456661"/>
            <a:chOff x="4500489" y="1801055"/>
            <a:chExt cx="1984445" cy="45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0489" y="1801055"/>
              <a:ext cx="1984445" cy="45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34210" y="2213960"/>
            <a:ext cx="1837095" cy="6006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34202" y="2585525"/>
            <a:ext cx="2332741" cy="6006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9696" y="2174620"/>
            <a:ext cx="2064446" cy="6009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9696" y="2539925"/>
            <a:ext cx="2318726" cy="6071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57319" y="1775937"/>
            <a:ext cx="1984445" cy="456661"/>
            <a:chOff x="11757319" y="1775937"/>
            <a:chExt cx="1984445" cy="45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7319" y="1775937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2606" y="2136560"/>
            <a:ext cx="3300501" cy="951784"/>
            <a:chOff x="7492606" y="2136560"/>
            <a:chExt cx="3300501" cy="9517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2606" y="2136560"/>
              <a:ext cx="3300501" cy="9517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56196" y="2150565"/>
            <a:ext cx="3399798" cy="882954"/>
            <a:chOff x="14156196" y="2150565"/>
            <a:chExt cx="3399798" cy="8829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56196" y="2150565"/>
              <a:ext cx="3399798" cy="8829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8472" y="4367669"/>
            <a:ext cx="6170405" cy="1243549"/>
            <a:chOff x="838472" y="4367669"/>
            <a:chExt cx="6170405" cy="12435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472" y="4367669"/>
              <a:ext cx="6170405" cy="12435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326" y="7305466"/>
            <a:ext cx="5499402" cy="901213"/>
            <a:chOff x="166326" y="7305466"/>
            <a:chExt cx="5499402" cy="9012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326" y="7305466"/>
              <a:ext cx="5499402" cy="9012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31941" y="7195206"/>
            <a:ext cx="6895432" cy="1668288"/>
            <a:chOff x="6431941" y="7195206"/>
            <a:chExt cx="6895432" cy="166828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31941" y="7195206"/>
              <a:ext cx="6895432" cy="16682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107634" y="4975466"/>
            <a:ext cx="3308375" cy="702824"/>
            <a:chOff x="-1107634" y="4975466"/>
            <a:chExt cx="3308375" cy="7028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140000">
              <a:off x="-1107634" y="4975466"/>
              <a:ext cx="3308375" cy="7028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7159818"/>
            <a:ext cx="5807143" cy="1192507"/>
            <a:chOff x="0" y="7159818"/>
            <a:chExt cx="5807143" cy="11925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7159818"/>
              <a:ext cx="5807143" cy="11925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7876" y="6951799"/>
            <a:ext cx="7124492" cy="3757450"/>
            <a:chOff x="6257876" y="6951799"/>
            <a:chExt cx="7124492" cy="37574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57876" y="6951799"/>
              <a:ext cx="7124492" cy="37574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70117" y="8899135"/>
            <a:ext cx="6782446" cy="1539330"/>
            <a:chOff x="6470117" y="8899135"/>
            <a:chExt cx="6782446" cy="15393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70117" y="8899135"/>
              <a:ext cx="6782446" cy="15393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92122" y="5422088"/>
            <a:ext cx="2437903" cy="702824"/>
            <a:chOff x="6792122" y="5422088"/>
            <a:chExt cx="2437903" cy="70282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3180000">
              <a:off x="6792122" y="5422088"/>
              <a:ext cx="2437903" cy="7028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79691" y="5355546"/>
            <a:ext cx="2586199" cy="672115"/>
            <a:chOff x="9379691" y="5355546"/>
            <a:chExt cx="2586199" cy="6721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500000">
              <a:off x="9379691" y="5355546"/>
              <a:ext cx="2586199" cy="6721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3335" y="3180515"/>
            <a:ext cx="3346465" cy="1148418"/>
            <a:chOff x="823335" y="3180515"/>
            <a:chExt cx="3346465" cy="114841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3335" y="3180515"/>
              <a:ext cx="3346465" cy="11484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3335" y="5611218"/>
            <a:ext cx="3913337" cy="796319"/>
            <a:chOff x="823335" y="5611218"/>
            <a:chExt cx="3913337" cy="7963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3335" y="5611218"/>
              <a:ext cx="3913337" cy="7963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43978" y="3881033"/>
            <a:ext cx="3438013" cy="1261824"/>
            <a:chOff x="7643978" y="3881033"/>
            <a:chExt cx="3438013" cy="126182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3978" y="3881033"/>
              <a:ext cx="3438013" cy="126182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131423" y="3415120"/>
            <a:ext cx="2217277" cy="952548"/>
            <a:chOff x="4131423" y="3415120"/>
            <a:chExt cx="2217277" cy="95254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31423" y="3415120"/>
              <a:ext cx="2217277" cy="9525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37873" y="3231369"/>
            <a:ext cx="3346465" cy="1136300"/>
            <a:chOff x="11937873" y="3231369"/>
            <a:chExt cx="3346465" cy="113630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37873" y="3231369"/>
              <a:ext cx="3346465" cy="11363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36425" y="3362337"/>
            <a:ext cx="2274158" cy="986284"/>
            <a:chOff x="15236425" y="3362337"/>
            <a:chExt cx="2274158" cy="98628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236425" y="3362337"/>
              <a:ext cx="2274158" cy="9862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37873" y="4581201"/>
            <a:ext cx="6170405" cy="1243549"/>
            <a:chOff x="11937873" y="4581201"/>
            <a:chExt cx="6170405" cy="124354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37873" y="4581201"/>
              <a:ext cx="6170405" cy="12435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948665" y="5844571"/>
            <a:ext cx="3913337" cy="669520"/>
            <a:chOff x="11948665" y="5844571"/>
            <a:chExt cx="3913337" cy="66952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948665" y="5844571"/>
              <a:ext cx="3913337" cy="66952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940995" y="502760"/>
            <a:ext cx="676714" cy="406037"/>
          </a:xfrm>
          <a:prstGeom prst="rect">
            <a:avLst/>
          </a:prstGeom>
        </p:spPr>
      </p:pic>
      <p:pic>
        <p:nvPicPr>
          <p:cNvPr id="67" name="Object 1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81607" y="1949121"/>
            <a:ext cx="2332741" cy="6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9325"/>
            <a:ext cx="2647349" cy="53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745" y="1626735"/>
            <a:ext cx="2709541" cy="6006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1603" y="1988774"/>
            <a:ext cx="2132220" cy="6071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29826" y="1305929"/>
            <a:ext cx="1782575" cy="5887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33089" y="1254569"/>
            <a:ext cx="1835650" cy="5318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5475" y="1462528"/>
            <a:ext cx="2352844" cy="7559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43255" y="1594979"/>
            <a:ext cx="2099104" cy="784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78714" y="1846977"/>
            <a:ext cx="1984445" cy="456661"/>
            <a:chOff x="4278714" y="1846977"/>
            <a:chExt cx="1984445" cy="45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8714" y="1846977"/>
              <a:ext cx="1984445" cy="45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61576" y="2173863"/>
            <a:ext cx="1623512" cy="5379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36476" y="2418866"/>
            <a:ext cx="1594764" cy="5437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7963" y="2068487"/>
            <a:ext cx="1835650" cy="5318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56942" y="2354888"/>
            <a:ext cx="2560891" cy="7559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70754" y="1846977"/>
            <a:ext cx="1984445" cy="456661"/>
            <a:chOff x="11670754" y="1846977"/>
            <a:chExt cx="1984445" cy="45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0754" y="1846977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1965" y="3378193"/>
            <a:ext cx="2316030" cy="5322807"/>
            <a:chOff x="591965" y="3378193"/>
            <a:chExt cx="2316030" cy="53228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965" y="3378193"/>
              <a:ext cx="2316030" cy="53228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691" y="5324795"/>
            <a:ext cx="2339885" cy="556882"/>
            <a:chOff x="561691" y="5324795"/>
            <a:chExt cx="2339885" cy="5568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691" y="5324795"/>
              <a:ext cx="2339885" cy="556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6566" y="3054240"/>
            <a:ext cx="1739233" cy="2600487"/>
            <a:chOff x="3866566" y="3054240"/>
            <a:chExt cx="1739233" cy="26004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6566" y="3054240"/>
              <a:ext cx="1739233" cy="2600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3047255"/>
            <a:ext cx="1787762" cy="2655607"/>
            <a:chOff x="9142857" y="3047255"/>
            <a:chExt cx="1787762" cy="26556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3047255"/>
              <a:ext cx="1787762" cy="26556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23517" y="3019110"/>
            <a:ext cx="1792953" cy="2607932"/>
            <a:chOff x="5623517" y="3019110"/>
            <a:chExt cx="1792953" cy="26079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23517" y="3019110"/>
              <a:ext cx="1792953" cy="26079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8067" y="2997743"/>
            <a:ext cx="1753232" cy="2656644"/>
            <a:chOff x="7428067" y="2997743"/>
            <a:chExt cx="1753232" cy="26566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28067" y="2997743"/>
              <a:ext cx="1753232" cy="26566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36894" y="5782318"/>
            <a:ext cx="3926620" cy="1218198"/>
            <a:chOff x="3836894" y="5782318"/>
            <a:chExt cx="3926620" cy="121819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36894" y="5782318"/>
              <a:ext cx="3926620" cy="12181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72658" y="3701041"/>
            <a:ext cx="787133" cy="1714577"/>
            <a:chOff x="9672658" y="3701041"/>
            <a:chExt cx="787133" cy="17145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72658" y="3701041"/>
              <a:ext cx="787133" cy="17145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44901" y="4103329"/>
            <a:ext cx="3071094" cy="1743106"/>
            <a:chOff x="13844901" y="4103329"/>
            <a:chExt cx="3071094" cy="174310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44901" y="4103329"/>
              <a:ext cx="3071094" cy="17431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53673" y="7110434"/>
            <a:ext cx="2285569" cy="1254029"/>
            <a:chOff x="9553673" y="7110434"/>
            <a:chExt cx="2285569" cy="12540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53673" y="7110434"/>
              <a:ext cx="2285569" cy="12540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31598" y="7001365"/>
            <a:ext cx="1464820" cy="2222240"/>
            <a:chOff x="11931598" y="7001365"/>
            <a:chExt cx="1464820" cy="22222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31598" y="7001365"/>
              <a:ext cx="1464820" cy="22222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34058" y="5997786"/>
            <a:ext cx="668555" cy="441250"/>
            <a:chOff x="6834058" y="5997786"/>
            <a:chExt cx="668555" cy="4412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34058" y="5997786"/>
              <a:ext cx="668555" cy="44125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34058" y="6391417"/>
            <a:ext cx="668555" cy="441250"/>
            <a:chOff x="6834058" y="6391417"/>
            <a:chExt cx="668555" cy="4412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34058" y="6391417"/>
              <a:ext cx="668555" cy="4412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462365" y="7011511"/>
            <a:ext cx="4074139" cy="2389462"/>
            <a:chOff x="9462365" y="7011511"/>
            <a:chExt cx="4074139" cy="238946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62365" y="7011511"/>
              <a:ext cx="4074139" cy="23894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146938" y="8065168"/>
            <a:ext cx="2357883" cy="1232047"/>
            <a:chOff x="4146938" y="8065168"/>
            <a:chExt cx="2357883" cy="12320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46938" y="8065168"/>
              <a:ext cx="2357883" cy="123204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532765" y="8065168"/>
            <a:ext cx="1550952" cy="2213566"/>
            <a:chOff x="6532765" y="8065168"/>
            <a:chExt cx="1550952" cy="221356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32765" y="8065168"/>
              <a:ext cx="1550952" cy="221356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123810" y="7934840"/>
            <a:ext cx="3959907" cy="2343894"/>
            <a:chOff x="4123810" y="7934840"/>
            <a:chExt cx="3959907" cy="234389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3810" y="7934840"/>
              <a:ext cx="3959907" cy="234389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23335" y="1500805"/>
            <a:ext cx="2751268" cy="957000"/>
            <a:chOff x="423335" y="1500805"/>
            <a:chExt cx="2751268" cy="95700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3335" y="1500805"/>
              <a:ext cx="2751268" cy="9570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770227" y="1231030"/>
            <a:ext cx="2295998" cy="1628778"/>
            <a:chOff x="7770227" y="1231030"/>
            <a:chExt cx="2295998" cy="162877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70227" y="1231030"/>
              <a:ext cx="2295998" cy="162877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502931" y="1178093"/>
            <a:ext cx="2577466" cy="2021729"/>
            <a:chOff x="14502931" y="1178093"/>
            <a:chExt cx="2577466" cy="20217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02931" y="1178093"/>
              <a:ext cx="2577466" cy="20217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750121" y="3944358"/>
            <a:ext cx="3285714" cy="2087215"/>
            <a:chOff x="13750121" y="3944358"/>
            <a:chExt cx="3285714" cy="208721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50121" y="3944358"/>
              <a:ext cx="3285714" cy="208721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774501" y="4351068"/>
            <a:ext cx="2780626" cy="702824"/>
            <a:chOff x="10774501" y="4351068"/>
            <a:chExt cx="2780626" cy="702824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140000">
              <a:off x="10774501" y="4351068"/>
              <a:ext cx="2780626" cy="70282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597989" y="6453830"/>
            <a:ext cx="1997493" cy="596941"/>
            <a:chOff x="7597989" y="6453830"/>
            <a:chExt cx="1997493" cy="59694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2400000">
              <a:off x="7597989" y="6453830"/>
              <a:ext cx="1997493" cy="59694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445409" y="7005487"/>
            <a:ext cx="889689" cy="693128"/>
            <a:chOff x="6445409" y="7005487"/>
            <a:chExt cx="889689" cy="69312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6300000">
              <a:off x="6445409" y="7005487"/>
              <a:ext cx="889689" cy="693128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6196" y="2728425"/>
            <a:ext cx="1064161" cy="1076917"/>
            <a:chOff x="2996196" y="2728425"/>
            <a:chExt cx="1064161" cy="1076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9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5806" y="2975610"/>
            <a:ext cx="821074" cy="7327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653" y="6543135"/>
            <a:ext cx="4239469" cy="1599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1726" y="2728425"/>
            <a:ext cx="1064161" cy="1076917"/>
            <a:chOff x="8591726" y="2728425"/>
            <a:chExt cx="1064161" cy="10769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1337" y="2975614"/>
            <a:ext cx="821074" cy="7327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9005" y="6500002"/>
            <a:ext cx="3591721" cy="1599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7250" y="2728425"/>
            <a:ext cx="1064161" cy="1076917"/>
            <a:chOff x="13987250" y="2728425"/>
            <a:chExt cx="1064161" cy="1076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7250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6880" y="2975614"/>
            <a:ext cx="821074" cy="7327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5472" y="6857808"/>
            <a:ext cx="3807245" cy="964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60861" y="4383413"/>
            <a:ext cx="1734831" cy="1284078"/>
            <a:chOff x="2660861" y="4383413"/>
            <a:chExt cx="1734831" cy="12840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0861" y="4383413"/>
              <a:ext cx="1734831" cy="1284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19239" y="4442766"/>
            <a:ext cx="1400183" cy="1400183"/>
            <a:chOff x="13819239" y="4442766"/>
            <a:chExt cx="1400183" cy="14001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19239" y="4442766"/>
              <a:ext cx="1400183" cy="14001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0215" y="616595"/>
            <a:ext cx="1945280" cy="939339"/>
            <a:chOff x="8170215" y="616595"/>
            <a:chExt cx="1945280" cy="9393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4791" y="831656"/>
              <a:ext cx="2040817" cy="84266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170215" y="616595"/>
              <a:ext cx="1932610" cy="123892"/>
              <a:chOff x="8170215" y="616595"/>
              <a:chExt cx="1932610" cy="1238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70215" y="616595"/>
                <a:ext cx="1932610" cy="12389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014175" y="4041068"/>
            <a:ext cx="2257363" cy="2174828"/>
            <a:chOff x="8014175" y="4041068"/>
            <a:chExt cx="2257363" cy="21748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4175" y="4041068"/>
              <a:ext cx="2257363" cy="2174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9325"/>
            <a:ext cx="2647349" cy="53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745" y="1893245"/>
            <a:ext cx="2078446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381" y="2090793"/>
            <a:ext cx="1780633" cy="6009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4946" y="1286444"/>
            <a:ext cx="1990333" cy="657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49721" y="1244636"/>
            <a:ext cx="2095580" cy="6071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35541" y="1482042"/>
            <a:ext cx="2686009" cy="8629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51594" y="1609182"/>
            <a:ext cx="2343753" cy="8759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8872" y="1897393"/>
            <a:ext cx="1984445" cy="456661"/>
            <a:chOff x="4358872" y="1897393"/>
            <a:chExt cx="1984445" cy="45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8872" y="1897393"/>
              <a:ext cx="1984445" cy="45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22106" y="2452252"/>
            <a:ext cx="1612511" cy="4004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94081" y="2725810"/>
            <a:ext cx="1580412" cy="4069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39589" y="2223859"/>
            <a:ext cx="1895359" cy="4069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12847" y="2550815"/>
            <a:ext cx="2723296" cy="662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42182" y="1973583"/>
            <a:ext cx="1984445" cy="456661"/>
            <a:chOff x="11742182" y="1973583"/>
            <a:chExt cx="1984445" cy="45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2182" y="1973583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517" y="2762594"/>
            <a:ext cx="1787762" cy="2655607"/>
            <a:chOff x="685517" y="2762594"/>
            <a:chExt cx="1787762" cy="26556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5517" y="2762594"/>
              <a:ext cx="1787762" cy="2655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318" y="3416379"/>
            <a:ext cx="787133" cy="756750"/>
            <a:chOff x="1215318" y="3416379"/>
            <a:chExt cx="787133" cy="7567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5318" y="3416379"/>
              <a:ext cx="787133" cy="756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56948" y="5135266"/>
            <a:ext cx="2349945" cy="355413"/>
            <a:chOff x="14156948" y="5135266"/>
            <a:chExt cx="2349945" cy="35541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56948" y="5135266"/>
              <a:ext cx="2349945" cy="3554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49906" y="5477415"/>
            <a:ext cx="2356988" cy="430678"/>
            <a:chOff x="14149906" y="5477415"/>
            <a:chExt cx="2356988" cy="4306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49906" y="5477415"/>
              <a:ext cx="2356988" cy="430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31683" y="1302108"/>
            <a:ext cx="2162084" cy="1072495"/>
            <a:chOff x="8031683" y="1302108"/>
            <a:chExt cx="2162084" cy="10724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1683" y="1302108"/>
              <a:ext cx="2162084" cy="10724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69832" y="1230821"/>
            <a:ext cx="2162084" cy="1023071"/>
            <a:chOff x="14969832" y="1230821"/>
            <a:chExt cx="2162084" cy="10230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69832" y="1230821"/>
              <a:ext cx="2162084" cy="10230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58872" y="3328782"/>
            <a:ext cx="6571747" cy="1020385"/>
            <a:chOff x="4358872" y="3328782"/>
            <a:chExt cx="6571747" cy="10203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8872" y="3328782"/>
              <a:ext cx="6571747" cy="10203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58872" y="4336490"/>
            <a:ext cx="6571747" cy="1425657"/>
            <a:chOff x="4358872" y="4336490"/>
            <a:chExt cx="6571747" cy="14256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872" y="4336490"/>
              <a:ext cx="6571747" cy="14256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58872" y="5762148"/>
            <a:ext cx="6571747" cy="1854288"/>
            <a:chOff x="4358872" y="5762148"/>
            <a:chExt cx="6571747" cy="185428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58872" y="5762148"/>
              <a:ext cx="6571747" cy="185428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47620" y="8390245"/>
            <a:ext cx="5823436" cy="1443040"/>
            <a:chOff x="3647620" y="8390245"/>
            <a:chExt cx="5823436" cy="14430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47620" y="8390245"/>
              <a:ext cx="5823436" cy="144304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249445" y="3153411"/>
            <a:ext cx="6865240" cy="4915406"/>
            <a:chOff x="4249445" y="3153411"/>
            <a:chExt cx="6865240" cy="491540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49445" y="3153411"/>
              <a:ext cx="6865240" cy="49154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5517" y="6540832"/>
            <a:ext cx="1787762" cy="2681643"/>
            <a:chOff x="685517" y="6540832"/>
            <a:chExt cx="1787762" cy="26816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5517" y="6540832"/>
              <a:ext cx="1787762" cy="26816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535714" y="8248453"/>
            <a:ext cx="6066294" cy="1668214"/>
            <a:chOff x="3535714" y="8248453"/>
            <a:chExt cx="6066294" cy="16682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5714" y="8248453"/>
              <a:ext cx="6066294" cy="16682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164889" y="3883741"/>
            <a:ext cx="2353909" cy="1251525"/>
            <a:chOff x="14164889" y="3883741"/>
            <a:chExt cx="2353909" cy="125152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64889" y="3883741"/>
              <a:ext cx="2353909" cy="12515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171709" y="6183264"/>
            <a:ext cx="2370899" cy="357568"/>
            <a:chOff x="14171709" y="6183264"/>
            <a:chExt cx="2370899" cy="357568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71709" y="6183264"/>
              <a:ext cx="2370899" cy="35756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150181" y="5848185"/>
            <a:ext cx="2356712" cy="370685"/>
            <a:chOff x="14150181" y="5848185"/>
            <a:chExt cx="2356712" cy="37068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150181" y="5848185"/>
              <a:ext cx="2356712" cy="37068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071429" y="3770944"/>
            <a:ext cx="2471179" cy="3049300"/>
            <a:chOff x="14071429" y="3770944"/>
            <a:chExt cx="2471179" cy="304930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71429" y="3770944"/>
              <a:ext cx="2471179" cy="30493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195090" y="3631369"/>
            <a:ext cx="2031504" cy="702824"/>
            <a:chOff x="2195090" y="3631369"/>
            <a:chExt cx="2031504" cy="70282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1620000">
              <a:off x="2195090" y="3631369"/>
              <a:ext cx="2031504" cy="7028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60413" y="6947732"/>
            <a:ext cx="3183901" cy="403530"/>
            <a:chOff x="1360413" y="6947732"/>
            <a:chExt cx="3183901" cy="40353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2160000">
              <a:off x="1360413" y="6947732"/>
              <a:ext cx="3183901" cy="4035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79221" y="4389243"/>
            <a:ext cx="2864575" cy="468246"/>
            <a:chOff x="11179221" y="4389243"/>
            <a:chExt cx="2864575" cy="46824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780000">
              <a:off x="11179221" y="4389243"/>
              <a:ext cx="2864575" cy="46824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4077" y="5772221"/>
            <a:ext cx="791455" cy="384902"/>
            <a:chOff x="1134077" y="5772221"/>
            <a:chExt cx="791455" cy="38490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6200000">
              <a:off x="1134077" y="5772221"/>
              <a:ext cx="791455" cy="384902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0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9325"/>
            <a:ext cx="2647349" cy="53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341" y="1753341"/>
            <a:ext cx="2043307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390" y="2034150"/>
            <a:ext cx="1780633" cy="6009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9724" y="1341222"/>
            <a:ext cx="1771221" cy="438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9776" y="1294691"/>
            <a:ext cx="1895359" cy="4069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85596" y="1532097"/>
            <a:ext cx="2485788" cy="6627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01650" y="1659237"/>
            <a:ext cx="2143533" cy="6757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58872" y="1897393"/>
            <a:ext cx="1984445" cy="456661"/>
            <a:chOff x="4358872" y="1897393"/>
            <a:chExt cx="1984445" cy="45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8872" y="1897393"/>
              <a:ext cx="1984445" cy="45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72051" y="2402197"/>
            <a:ext cx="1812731" cy="6006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4026" y="2675755"/>
            <a:ext cx="1780633" cy="6071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89534" y="2173804"/>
            <a:ext cx="2095580" cy="6071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62792" y="2500760"/>
            <a:ext cx="2923516" cy="86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42182" y="1973583"/>
            <a:ext cx="1984445" cy="456661"/>
            <a:chOff x="11742182" y="1973583"/>
            <a:chExt cx="1984445" cy="456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2182" y="1973583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3961" y="3596129"/>
            <a:ext cx="1667813" cy="580352"/>
            <a:chOff x="4463961" y="3596129"/>
            <a:chExt cx="1667813" cy="5803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980000">
              <a:off x="4463961" y="3596129"/>
              <a:ext cx="1667813" cy="580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61815" y="2335623"/>
            <a:ext cx="2162084" cy="978663"/>
            <a:chOff x="8061815" y="2335623"/>
            <a:chExt cx="2162084" cy="9786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61815" y="2335623"/>
              <a:ext cx="2162084" cy="9786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42880" y="2113738"/>
            <a:ext cx="2749819" cy="1200548"/>
            <a:chOff x="14642880" y="2113738"/>
            <a:chExt cx="2749819" cy="12005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42880" y="2113738"/>
              <a:ext cx="2749819" cy="12005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3335" y="2902504"/>
            <a:ext cx="4065930" cy="1133441"/>
            <a:chOff x="423335" y="2902504"/>
            <a:chExt cx="4065930" cy="11334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3335" y="2902504"/>
              <a:ext cx="4065930" cy="11334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73875" y="3069186"/>
            <a:ext cx="594083" cy="392097"/>
            <a:chOff x="3573875" y="3069186"/>
            <a:chExt cx="594083" cy="3920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3875" y="3069186"/>
              <a:ext cx="594083" cy="3920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71971" y="3429186"/>
            <a:ext cx="594083" cy="392097"/>
            <a:chOff x="3571971" y="3429186"/>
            <a:chExt cx="594083" cy="3920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1971" y="3429186"/>
              <a:ext cx="594083" cy="3920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25382" y="7886441"/>
            <a:ext cx="2086508" cy="1177982"/>
            <a:chOff x="15125382" y="7886441"/>
            <a:chExt cx="2086508" cy="11779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25382" y="7886441"/>
              <a:ext cx="2086508" cy="11779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39770" y="6623713"/>
            <a:ext cx="2096139" cy="1262728"/>
            <a:chOff x="15139770" y="6623713"/>
            <a:chExt cx="2096139" cy="126272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39770" y="6623713"/>
              <a:ext cx="2096139" cy="12627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246104" y="3692820"/>
            <a:ext cx="6429142" cy="1588287"/>
            <a:chOff x="6246104" y="3692820"/>
            <a:chExt cx="6429142" cy="158828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46104" y="3692820"/>
              <a:ext cx="6429142" cy="158828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50724" y="6469162"/>
            <a:ext cx="6473423" cy="1600620"/>
            <a:chOff x="6150724" y="6469162"/>
            <a:chExt cx="6473423" cy="160062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50724" y="6469162"/>
              <a:ext cx="6473423" cy="16006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04308" y="6761981"/>
            <a:ext cx="1667405" cy="580352"/>
            <a:chOff x="4404308" y="6761981"/>
            <a:chExt cx="1667405" cy="58035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500000">
              <a:off x="4404308" y="6761981"/>
              <a:ext cx="1667405" cy="5803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71496" y="6587073"/>
            <a:ext cx="1685675" cy="2487991"/>
            <a:chOff x="13471496" y="6587073"/>
            <a:chExt cx="1685675" cy="24879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71496" y="6587073"/>
              <a:ext cx="1685675" cy="24879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37066" y="5013345"/>
            <a:ext cx="1879233" cy="707958"/>
            <a:chOff x="12437066" y="5013345"/>
            <a:chExt cx="1879233" cy="7079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9240000">
              <a:off x="12437066" y="5013345"/>
              <a:ext cx="1879233" cy="7079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26136" y="6826990"/>
            <a:ext cx="791455" cy="384902"/>
            <a:chOff x="2226136" y="6826990"/>
            <a:chExt cx="791455" cy="38490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2226136" y="6826990"/>
              <a:ext cx="791455" cy="3849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91767" y="3559702"/>
            <a:ext cx="6642638" cy="1826706"/>
            <a:chOff x="6091767" y="3559702"/>
            <a:chExt cx="6642638" cy="182670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91767" y="3559702"/>
              <a:ext cx="6642638" cy="18267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160081" y="8069782"/>
            <a:ext cx="6472371" cy="1092391"/>
            <a:chOff x="6160081" y="8069782"/>
            <a:chExt cx="6472371" cy="109239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60081" y="8069782"/>
              <a:ext cx="6472371" cy="109239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160081" y="5585509"/>
            <a:ext cx="6405942" cy="822812"/>
            <a:chOff x="6160081" y="5585509"/>
            <a:chExt cx="6405942" cy="82281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60081" y="5585509"/>
              <a:ext cx="6405942" cy="82281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091767" y="5386408"/>
            <a:ext cx="6574297" cy="4138837"/>
            <a:chOff x="6091767" y="5386408"/>
            <a:chExt cx="6574297" cy="41388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91767" y="5386408"/>
              <a:ext cx="6574297" cy="413883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68175" y="3461283"/>
            <a:ext cx="1633640" cy="2450461"/>
            <a:chOff x="14368175" y="3461283"/>
            <a:chExt cx="1633640" cy="245046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68175" y="3461283"/>
              <a:ext cx="1633640" cy="245046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869964" y="6016099"/>
            <a:ext cx="630062" cy="384902"/>
            <a:chOff x="14869964" y="6016099"/>
            <a:chExt cx="630062" cy="38490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4869964" y="6016099"/>
              <a:ext cx="630062" cy="38490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3610" y="7483225"/>
            <a:ext cx="3344623" cy="1173114"/>
            <a:chOff x="853610" y="7483225"/>
            <a:chExt cx="3344623" cy="117311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3610" y="7483225"/>
              <a:ext cx="3344623" cy="11731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61695" y="4741529"/>
            <a:ext cx="3346465" cy="1136300"/>
            <a:chOff x="961695" y="4741529"/>
            <a:chExt cx="3346465" cy="113630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1695" y="4741529"/>
              <a:ext cx="3346465" cy="113630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61695" y="5833583"/>
            <a:ext cx="3544976" cy="606498"/>
            <a:chOff x="961695" y="5833583"/>
            <a:chExt cx="3544976" cy="60649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1695" y="5833583"/>
              <a:ext cx="3544976" cy="60649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23606" y="8631115"/>
            <a:ext cx="3683065" cy="708695"/>
            <a:chOff x="823606" y="8631115"/>
            <a:chExt cx="3683065" cy="70869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3606" y="8631115"/>
              <a:ext cx="3683065" cy="708695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940995" y="502760"/>
            <a:ext cx="670424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9325"/>
            <a:ext cx="2647349" cy="5339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2078446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61788"/>
            <a:ext cx="1780633" cy="600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5556" y="1592631"/>
            <a:ext cx="1984445" cy="456661"/>
            <a:chOff x="4455556" y="159263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5556" y="159263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99757" y="1582226"/>
            <a:ext cx="2446551" cy="6071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9281" y="1893626"/>
            <a:ext cx="2135624" cy="6071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14868" y="2644783"/>
            <a:ext cx="4095716" cy="817021"/>
            <a:chOff x="9314868" y="2644783"/>
            <a:chExt cx="4095716" cy="8170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4868" y="2644783"/>
              <a:ext cx="4095716" cy="81702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39548" y="1538359"/>
            <a:ext cx="2431034" cy="60716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79072" y="1865540"/>
            <a:ext cx="2182676" cy="6009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9131" y="3837768"/>
            <a:ext cx="2829573" cy="2572339"/>
            <a:chOff x="10289131" y="3837768"/>
            <a:chExt cx="2829573" cy="25723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9131" y="3837768"/>
              <a:ext cx="2829573" cy="2572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70720" y="1460050"/>
            <a:ext cx="2162084" cy="978663"/>
            <a:chOff x="7770720" y="1460050"/>
            <a:chExt cx="2162084" cy="9786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70720" y="1460050"/>
              <a:ext cx="2162084" cy="9786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85708" y="1398297"/>
            <a:ext cx="2162084" cy="978663"/>
            <a:chOff x="14985708" y="1398297"/>
            <a:chExt cx="2162084" cy="9786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5708" y="1398297"/>
              <a:ext cx="2162084" cy="9786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37436" y="6356446"/>
            <a:ext cx="3136230" cy="1333679"/>
            <a:chOff x="14137436" y="6356446"/>
            <a:chExt cx="3136230" cy="13336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37436" y="6356446"/>
              <a:ext cx="3136230" cy="13336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59732" y="8152110"/>
            <a:ext cx="11758268" cy="578277"/>
            <a:chOff x="5959732" y="8152110"/>
            <a:chExt cx="11758268" cy="5782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9732" y="8152110"/>
              <a:ext cx="11758268" cy="5782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1203" y="3103174"/>
            <a:ext cx="5341857" cy="1777714"/>
            <a:chOff x="761203" y="3103174"/>
            <a:chExt cx="5341857" cy="1777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1203" y="3103174"/>
              <a:ext cx="5341857" cy="1777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99584" y="4131702"/>
            <a:ext cx="439960" cy="290375"/>
            <a:chOff x="5199584" y="4131702"/>
            <a:chExt cx="439960" cy="29037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99584" y="4131702"/>
              <a:ext cx="439960" cy="290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11545" y="4354179"/>
            <a:ext cx="3703236" cy="707958"/>
            <a:chOff x="6011545" y="4354179"/>
            <a:chExt cx="3703236" cy="7079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1280000">
              <a:off x="6011545" y="4354179"/>
              <a:ext cx="3703236" cy="7079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33558" y="3158548"/>
            <a:ext cx="2891097" cy="707958"/>
            <a:chOff x="6033558" y="3158548"/>
            <a:chExt cx="2891097" cy="7079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1040000">
              <a:off x="6033558" y="3158548"/>
              <a:ext cx="2891097" cy="7079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5284" y="6488014"/>
            <a:ext cx="2733932" cy="901296"/>
            <a:chOff x="225284" y="6488014"/>
            <a:chExt cx="2733932" cy="9012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5284" y="6488014"/>
              <a:ext cx="2733932" cy="9012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67863" y="3837768"/>
            <a:ext cx="3133638" cy="2525566"/>
            <a:chOff x="14167863" y="3837768"/>
            <a:chExt cx="3133638" cy="252556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67863" y="3837768"/>
              <a:ext cx="3133638" cy="25255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905396" y="9199640"/>
            <a:ext cx="11869018" cy="620090"/>
            <a:chOff x="5905396" y="9199640"/>
            <a:chExt cx="11869018" cy="6200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05396" y="9199640"/>
              <a:ext cx="11869018" cy="6200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77456" y="8808366"/>
            <a:ext cx="400813" cy="244855"/>
            <a:chOff x="11177456" y="8808366"/>
            <a:chExt cx="400813" cy="24485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1177456" y="8808366"/>
              <a:ext cx="400813" cy="2448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16550" y="5123937"/>
            <a:ext cx="630062" cy="384902"/>
            <a:chOff x="13416550" y="5123937"/>
            <a:chExt cx="630062" cy="38490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16550" y="5123937"/>
              <a:ext cx="630062" cy="38490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170930" y="3590206"/>
            <a:ext cx="7304286" cy="4488913"/>
            <a:chOff x="10170930" y="3590206"/>
            <a:chExt cx="7304286" cy="448891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70930" y="3590206"/>
              <a:ext cx="7304286" cy="448891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25284" y="7810938"/>
            <a:ext cx="2733932" cy="985842"/>
            <a:chOff x="225284" y="7810938"/>
            <a:chExt cx="2733932" cy="9858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5284" y="7810938"/>
              <a:ext cx="2733932" cy="98584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8958" y="7443120"/>
            <a:ext cx="422061" cy="311784"/>
            <a:chOff x="1298958" y="7443120"/>
            <a:chExt cx="422061" cy="3117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298958" y="7443120"/>
              <a:ext cx="422061" cy="3117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643730" y="5325768"/>
            <a:ext cx="6328263" cy="2138402"/>
            <a:chOff x="3643730" y="5325768"/>
            <a:chExt cx="6328263" cy="213840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43730" y="5325768"/>
              <a:ext cx="6328263" cy="21384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506039" y="5142857"/>
            <a:ext cx="6642638" cy="2547268"/>
            <a:chOff x="3506039" y="5142857"/>
            <a:chExt cx="6642638" cy="254726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06039" y="5142857"/>
              <a:ext cx="6642638" cy="254726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177438" y="6975660"/>
            <a:ext cx="1355662" cy="698671"/>
            <a:chOff x="2177438" y="6975660"/>
            <a:chExt cx="1355662" cy="69867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80000">
              <a:off x="2177438" y="6975660"/>
              <a:ext cx="1355662" cy="69867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940995" y="502760"/>
            <a:ext cx="675902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2"/>
            <a:ext cx="2647349" cy="533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2285975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61788"/>
            <a:ext cx="2132220" cy="600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5556" y="1592631"/>
            <a:ext cx="1984445" cy="456661"/>
            <a:chOff x="4455556" y="159263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5556" y="159263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3645" y="1280407"/>
            <a:ext cx="1976333" cy="6009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0788" y="1585550"/>
            <a:ext cx="1993568" cy="6071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39531" y="1281217"/>
            <a:ext cx="2172549" cy="6071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36197" y="1564045"/>
            <a:ext cx="2342552" cy="6071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06026" y="1901131"/>
            <a:ext cx="1976333" cy="6071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02693" y="2180693"/>
            <a:ext cx="2330939" cy="6009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20483" y="1973617"/>
            <a:ext cx="2203684" cy="6071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17150" y="2262702"/>
            <a:ext cx="2330939" cy="60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51179" y="1211982"/>
            <a:ext cx="2295998" cy="1628778"/>
            <a:chOff x="7951179" y="1211982"/>
            <a:chExt cx="2295998" cy="16287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1179" y="1211982"/>
              <a:ext cx="2295998" cy="16287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09547" y="1182299"/>
            <a:ext cx="2295998" cy="1628778"/>
            <a:chOff x="14909547" y="1182299"/>
            <a:chExt cx="2295998" cy="16287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09547" y="1182299"/>
              <a:ext cx="2295998" cy="1628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136" y="1317829"/>
            <a:ext cx="2295998" cy="1263105"/>
            <a:chOff x="733136" y="1317829"/>
            <a:chExt cx="2295998" cy="12631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136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1965" y="3378193"/>
            <a:ext cx="2316030" cy="5322807"/>
            <a:chOff x="591965" y="3378193"/>
            <a:chExt cx="2316030" cy="53228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1965" y="3378193"/>
              <a:ext cx="2316030" cy="53228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0739" y="6991977"/>
            <a:ext cx="2339885" cy="556882"/>
            <a:chOff x="580739" y="6991977"/>
            <a:chExt cx="2339885" cy="55688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739" y="6991977"/>
              <a:ext cx="2339885" cy="55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85301" y="6991977"/>
            <a:ext cx="10078227" cy="2966778"/>
            <a:chOff x="3785301" y="6991977"/>
            <a:chExt cx="10078227" cy="29667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85301" y="6991977"/>
              <a:ext cx="10078227" cy="29667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9190" y="3236665"/>
            <a:ext cx="6171429" cy="1906192"/>
            <a:chOff x="4759190" y="3236665"/>
            <a:chExt cx="6171429" cy="19061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9190" y="3236665"/>
              <a:ext cx="6171429" cy="1906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031660" y="5557486"/>
            <a:ext cx="2308483" cy="753035"/>
            <a:chOff x="5031660" y="5557486"/>
            <a:chExt cx="2308483" cy="7530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31660" y="5557486"/>
              <a:ext cx="2308483" cy="7530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230665" y="3171562"/>
            <a:ext cx="2930304" cy="1971296"/>
            <a:chOff x="13230665" y="3171562"/>
            <a:chExt cx="2930304" cy="19712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30665" y="3171562"/>
              <a:ext cx="2930304" cy="19712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74787" y="5288258"/>
            <a:ext cx="8497048" cy="1442128"/>
            <a:chOff x="9574787" y="5288258"/>
            <a:chExt cx="8497048" cy="14421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74787" y="5288258"/>
              <a:ext cx="8497048" cy="144212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43500" y="3993712"/>
            <a:ext cx="533195" cy="297678"/>
            <a:chOff x="10243500" y="3993712"/>
            <a:chExt cx="533195" cy="2976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43500" y="3993712"/>
              <a:ext cx="533195" cy="2976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59190" y="4434942"/>
            <a:ext cx="1114177" cy="297678"/>
            <a:chOff x="4759190" y="4434942"/>
            <a:chExt cx="1114177" cy="29767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59190" y="4434942"/>
              <a:ext cx="1114177" cy="2976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601729" y="4723269"/>
            <a:ext cx="936340" cy="707958"/>
            <a:chOff x="5601729" y="4723269"/>
            <a:chExt cx="936340" cy="7079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520000">
              <a:off x="5601729" y="4723269"/>
              <a:ext cx="936340" cy="7079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29707" y="3673629"/>
            <a:ext cx="2122569" cy="679855"/>
            <a:chOff x="10829707" y="3673629"/>
            <a:chExt cx="2122569" cy="67985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480000">
              <a:off x="10829707" y="3673629"/>
              <a:ext cx="2122569" cy="6798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70407" y="4426791"/>
            <a:ext cx="952027" cy="679855"/>
            <a:chOff x="10270407" y="4426791"/>
            <a:chExt cx="952027" cy="67985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2700000">
              <a:off x="10270407" y="4426791"/>
              <a:ext cx="952027" cy="67985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2"/>
            <a:ext cx="2647349" cy="533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1784121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61788"/>
            <a:ext cx="1993568" cy="600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5556" y="1592631"/>
            <a:ext cx="1984445" cy="456661"/>
            <a:chOff x="4455556" y="159263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5556" y="159263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3645" y="1280407"/>
            <a:ext cx="1976333" cy="6009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10788" y="1585550"/>
            <a:ext cx="1993568" cy="6071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39531" y="1281217"/>
            <a:ext cx="2172549" cy="6071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36197" y="1564045"/>
            <a:ext cx="2342552" cy="6071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56081" y="2008329"/>
            <a:ext cx="1776113" cy="4069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2748" y="2287891"/>
            <a:ext cx="2130719" cy="4006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0538" y="2099862"/>
            <a:ext cx="2003463" cy="4069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67205" y="2388948"/>
            <a:ext cx="2130719" cy="4006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4809839"/>
            <a:ext cx="6171429" cy="1180441"/>
            <a:chOff x="561691" y="4809839"/>
            <a:chExt cx="6171429" cy="11804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691" y="4809839"/>
              <a:ext cx="6171429" cy="1180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83483" y="4706444"/>
            <a:ext cx="9030025" cy="1696241"/>
            <a:chOff x="8883483" y="4706444"/>
            <a:chExt cx="9030025" cy="16962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83483" y="4706444"/>
              <a:ext cx="9030025" cy="1696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78495" y="5554564"/>
            <a:ext cx="533195" cy="297678"/>
            <a:chOff x="5978495" y="5554564"/>
            <a:chExt cx="533195" cy="2976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78495" y="5554564"/>
              <a:ext cx="533195" cy="297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08793" y="2623600"/>
            <a:ext cx="2689702" cy="1809436"/>
            <a:chOff x="10708793" y="2623600"/>
            <a:chExt cx="2689702" cy="18094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8793" y="2623600"/>
              <a:ext cx="2689702" cy="18094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4158" y="3118961"/>
            <a:ext cx="6171429" cy="1246967"/>
            <a:chOff x="514158" y="3118961"/>
            <a:chExt cx="6171429" cy="12469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158" y="3118961"/>
              <a:ext cx="6171429" cy="12469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82492" y="3908953"/>
            <a:ext cx="533195" cy="297678"/>
            <a:chOff x="5982492" y="3908953"/>
            <a:chExt cx="533195" cy="297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2492" y="3908953"/>
              <a:ext cx="533195" cy="2976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47531" y="3399217"/>
            <a:ext cx="3502619" cy="623438"/>
            <a:chOff x="6547531" y="3399217"/>
            <a:chExt cx="3502619" cy="6234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1040000">
              <a:off x="6547531" y="3399217"/>
              <a:ext cx="3502619" cy="6234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49862" y="5319397"/>
            <a:ext cx="2253733" cy="593713"/>
            <a:chOff x="6549862" y="5319397"/>
            <a:chExt cx="2253733" cy="5937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1760000">
              <a:off x="6549862" y="5319397"/>
              <a:ext cx="2253733" cy="5937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019969" y="7586252"/>
            <a:ext cx="6810357" cy="1661445"/>
            <a:chOff x="4019969" y="7586252"/>
            <a:chExt cx="6810357" cy="16614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19969" y="7586252"/>
              <a:ext cx="6810357" cy="16614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2019" y="7382467"/>
            <a:ext cx="7113692" cy="2053638"/>
            <a:chOff x="3892019" y="7382467"/>
            <a:chExt cx="7113692" cy="20536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92019" y="7382467"/>
              <a:ext cx="7113692" cy="20536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58950" y="6633953"/>
            <a:ext cx="1550547" cy="593713"/>
            <a:chOff x="2858950" y="6633953"/>
            <a:chExt cx="1550547" cy="5937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280000">
              <a:off x="2858950" y="6633953"/>
              <a:ext cx="1550547" cy="5937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3335" y="3074082"/>
            <a:ext cx="6324921" cy="3138135"/>
            <a:chOff x="423335" y="3074082"/>
            <a:chExt cx="6324921" cy="31381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335" y="3074082"/>
              <a:ext cx="6324921" cy="31381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98840" y="1279719"/>
            <a:ext cx="1633964" cy="739610"/>
            <a:chOff x="8298840" y="1279719"/>
            <a:chExt cx="1633964" cy="73961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98840" y="1279719"/>
              <a:ext cx="1633964" cy="73961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094196" y="1242388"/>
            <a:ext cx="1907920" cy="863616"/>
            <a:chOff x="15094196" y="1242388"/>
            <a:chExt cx="1907920" cy="86361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94196" y="1242388"/>
              <a:ext cx="1907920" cy="863616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40995" y="502760"/>
            <a:ext cx="697814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2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8992"/>
            <a:ext cx="2647349" cy="533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1784121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61788"/>
            <a:ext cx="1993568" cy="600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5556" y="1592631"/>
            <a:ext cx="1984445" cy="456661"/>
            <a:chOff x="4455556" y="159263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5556" y="159263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3700" y="1282843"/>
            <a:ext cx="1776113" cy="4006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0843" y="1587986"/>
            <a:ext cx="1793347" cy="4069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89586" y="1283653"/>
            <a:ext cx="1972329" cy="4069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86253" y="1566481"/>
            <a:ext cx="2142332" cy="4069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06026" y="1939226"/>
            <a:ext cx="1976333" cy="6071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02693" y="2218788"/>
            <a:ext cx="2330939" cy="6009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20483" y="1973617"/>
            <a:ext cx="2203684" cy="6071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17150" y="2262702"/>
            <a:ext cx="2330939" cy="60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85954" y="4082872"/>
            <a:ext cx="2084981" cy="3173898"/>
            <a:chOff x="3485954" y="4082872"/>
            <a:chExt cx="2084981" cy="31738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5954" y="4082872"/>
              <a:ext cx="2084981" cy="3173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5954" y="7256770"/>
            <a:ext cx="2074842" cy="703539"/>
            <a:chOff x="3485954" y="7256770"/>
            <a:chExt cx="2074842" cy="7035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5954" y="7256770"/>
              <a:ext cx="2074842" cy="7035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90549" y="2885535"/>
            <a:ext cx="7054309" cy="1385252"/>
            <a:chOff x="9290549" y="2885535"/>
            <a:chExt cx="7054309" cy="13852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0549" y="2885535"/>
              <a:ext cx="7054309" cy="13852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0549" y="4270787"/>
            <a:ext cx="8351760" cy="1455552"/>
            <a:chOff x="9290549" y="4270787"/>
            <a:chExt cx="8351760" cy="14555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0549" y="4270787"/>
              <a:ext cx="8351760" cy="1455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90549" y="5726339"/>
            <a:ext cx="8144232" cy="693522"/>
            <a:chOff x="9290549" y="5726339"/>
            <a:chExt cx="8144232" cy="69352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90549" y="5726339"/>
              <a:ext cx="8144232" cy="6935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1366" y="2439281"/>
            <a:ext cx="6171429" cy="1530106"/>
            <a:chOff x="341366" y="2439281"/>
            <a:chExt cx="6171429" cy="15301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366" y="2439281"/>
              <a:ext cx="6171429" cy="15301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88868" y="1970131"/>
            <a:ext cx="2096457" cy="739610"/>
            <a:chOff x="8088868" y="1970131"/>
            <a:chExt cx="2096457" cy="7396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88868" y="1970131"/>
              <a:ext cx="2096457" cy="7396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57714" y="1987476"/>
            <a:ext cx="2194449" cy="739610"/>
            <a:chOff x="14857714" y="1987476"/>
            <a:chExt cx="2194449" cy="73961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57714" y="1987476"/>
              <a:ext cx="2194449" cy="7396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9040" y="3671709"/>
            <a:ext cx="1114177" cy="297678"/>
            <a:chOff x="339040" y="3671709"/>
            <a:chExt cx="1114177" cy="2976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9040" y="3671709"/>
              <a:ext cx="1114177" cy="2976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51338" y="4561662"/>
            <a:ext cx="2098610" cy="3173930"/>
            <a:chOff x="251338" y="4561662"/>
            <a:chExt cx="2098610" cy="317393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1338" y="4561662"/>
              <a:ext cx="2098610" cy="31739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66382" y="5965933"/>
            <a:ext cx="535579" cy="327183"/>
            <a:chOff x="2666382" y="5965933"/>
            <a:chExt cx="535579" cy="3271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66382" y="5965933"/>
              <a:ext cx="535579" cy="3271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-218013" y="4028566"/>
            <a:ext cx="794961" cy="503298"/>
            <a:chOff x="-218013" y="4028566"/>
            <a:chExt cx="794961" cy="50329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4880000">
              <a:off x="-218013" y="4028566"/>
              <a:ext cx="794961" cy="50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22193" y="7663769"/>
            <a:ext cx="6171429" cy="2422595"/>
            <a:chOff x="6022193" y="7663769"/>
            <a:chExt cx="6171429" cy="242259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22193" y="7663769"/>
              <a:ext cx="6171429" cy="24225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85954" y="6186108"/>
            <a:ext cx="714250" cy="297678"/>
            <a:chOff x="3485954" y="6186108"/>
            <a:chExt cx="714250" cy="29767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85954" y="6186108"/>
              <a:ext cx="714250" cy="2976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940997" y="7542857"/>
            <a:ext cx="6343448" cy="2740290"/>
            <a:chOff x="5940997" y="7542857"/>
            <a:chExt cx="6343448" cy="27402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40997" y="7542857"/>
              <a:ext cx="6343448" cy="27402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365970" y="3839579"/>
            <a:ext cx="561358" cy="234674"/>
            <a:chOff x="15365970" y="3839579"/>
            <a:chExt cx="561358" cy="23467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65970" y="3839579"/>
              <a:ext cx="561358" cy="23467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45169" y="8351821"/>
            <a:ext cx="2038333" cy="593713"/>
            <a:chOff x="3945169" y="8351821"/>
            <a:chExt cx="2038333" cy="59371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9540000">
              <a:off x="3945169" y="8351821"/>
              <a:ext cx="2038333" cy="59371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199573" y="6869744"/>
            <a:ext cx="1094877" cy="558266"/>
            <a:chOff x="10199573" y="6869744"/>
            <a:chExt cx="1094877" cy="55826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5360000">
              <a:off x="10199573" y="6869744"/>
              <a:ext cx="1094877" cy="5582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173270" y="2712727"/>
            <a:ext cx="8658329" cy="3976669"/>
            <a:chOff x="9173270" y="2712727"/>
            <a:chExt cx="8658329" cy="397666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73270" y="2712727"/>
              <a:ext cx="8658329" cy="3976669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940995" y="502760"/>
            <a:ext cx="674583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8"/>
            <a:ext cx="2662815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2297587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55531"/>
            <a:ext cx="2132220" cy="607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7461" y="1668571"/>
            <a:ext cx="1984445" cy="456661"/>
            <a:chOff x="4417461" y="166857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7461" y="166857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4817" y="1588483"/>
            <a:ext cx="2215297" cy="6071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61483" y="1848997"/>
            <a:ext cx="2175368" cy="6009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2792" y="1588483"/>
            <a:ext cx="2184162" cy="6009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2316" y="1846007"/>
            <a:ext cx="2005681" cy="6071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3136" y="1317829"/>
            <a:ext cx="2295998" cy="1263105"/>
            <a:chOff x="733136" y="1317829"/>
            <a:chExt cx="2295998" cy="12631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136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83000" y="1317829"/>
            <a:ext cx="2295998" cy="1263105"/>
            <a:chOff x="7683000" y="1317829"/>
            <a:chExt cx="2295998" cy="12631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3000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61928" y="1317829"/>
            <a:ext cx="2295998" cy="1263105"/>
            <a:chOff x="14661928" y="1317829"/>
            <a:chExt cx="2295998" cy="12631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61928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744" y="3073431"/>
            <a:ext cx="2316030" cy="5322807"/>
            <a:chOff x="696744" y="3073431"/>
            <a:chExt cx="2316030" cy="53228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744" y="3073431"/>
              <a:ext cx="2316030" cy="53228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5041" y="7153882"/>
            <a:ext cx="2339885" cy="556882"/>
            <a:chOff x="695041" y="7153882"/>
            <a:chExt cx="2339885" cy="5568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041" y="7153882"/>
              <a:ext cx="2339885" cy="5568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59190" y="2787717"/>
            <a:ext cx="6171429" cy="2168944"/>
            <a:chOff x="4559190" y="2787717"/>
            <a:chExt cx="6171429" cy="21689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9190" y="2787717"/>
              <a:ext cx="6171429" cy="21689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59190" y="4935519"/>
            <a:ext cx="3458200" cy="4436726"/>
            <a:chOff x="4559190" y="4935519"/>
            <a:chExt cx="3458200" cy="44367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9190" y="4935519"/>
              <a:ext cx="3458200" cy="4436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63125" y="4600309"/>
            <a:ext cx="4056593" cy="1085097"/>
            <a:chOff x="12463125" y="4600309"/>
            <a:chExt cx="4056593" cy="10850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63125" y="4600309"/>
              <a:ext cx="4056593" cy="10850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06810" y="4481872"/>
            <a:ext cx="802874" cy="297678"/>
            <a:chOff x="4606810" y="4481872"/>
            <a:chExt cx="802874" cy="2976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06810" y="4481872"/>
              <a:ext cx="802874" cy="2976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50479" y="4627462"/>
            <a:ext cx="2651103" cy="658397"/>
            <a:chOff x="9450479" y="4627462"/>
            <a:chExt cx="2651103" cy="65839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9450479" y="4627462"/>
              <a:ext cx="2651103" cy="65839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940995" y="502760"/>
            <a:ext cx="694061" cy="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60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623"/>
            <a:ext cx="408516" cy="4421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144" y="510658"/>
            <a:ext cx="2662815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429" y="1588483"/>
            <a:ext cx="2297587" cy="600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5430" y="1855531"/>
            <a:ext cx="2132220" cy="6071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17461" y="1668571"/>
            <a:ext cx="1984445" cy="456661"/>
            <a:chOff x="4417461" y="1668571"/>
            <a:chExt cx="1984445" cy="456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7461" y="1668571"/>
              <a:ext cx="1984445" cy="45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8866" y="1668822"/>
            <a:ext cx="1984445" cy="456661"/>
            <a:chOff x="11838866" y="1668822"/>
            <a:chExt cx="1984445" cy="4566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8866" y="1668822"/>
              <a:ext cx="1984445" cy="4566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4817" y="1588483"/>
            <a:ext cx="2215297" cy="6071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61483" y="1848997"/>
            <a:ext cx="2175368" cy="6009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2792" y="1588483"/>
            <a:ext cx="2184162" cy="6009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2316" y="1846007"/>
            <a:ext cx="2005681" cy="6071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83000" y="1317829"/>
            <a:ext cx="2295998" cy="1263105"/>
            <a:chOff x="7683000" y="1317829"/>
            <a:chExt cx="2295998" cy="12631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3000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61928" y="1317829"/>
            <a:ext cx="2295998" cy="1263105"/>
            <a:chOff x="14661928" y="1317829"/>
            <a:chExt cx="2295998" cy="12631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61928" y="1317829"/>
              <a:ext cx="2295998" cy="12631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0654" y="5312374"/>
            <a:ext cx="2931020" cy="784018"/>
            <a:chOff x="700654" y="5312374"/>
            <a:chExt cx="2931020" cy="7840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654" y="5312374"/>
              <a:ext cx="2931020" cy="7840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5517" y="2889047"/>
            <a:ext cx="4934105" cy="1660336"/>
            <a:chOff x="685517" y="2889047"/>
            <a:chExt cx="4934105" cy="16603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5517" y="2889047"/>
              <a:ext cx="4934105" cy="1660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8573" y="4549382"/>
            <a:ext cx="3731944" cy="297129"/>
            <a:chOff x="718573" y="4549382"/>
            <a:chExt cx="3731944" cy="2971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8573" y="4549382"/>
              <a:ext cx="3731944" cy="2971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5517" y="6096391"/>
            <a:ext cx="3850102" cy="256673"/>
            <a:chOff x="685517" y="6096391"/>
            <a:chExt cx="3850102" cy="2566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5517" y="6096391"/>
              <a:ext cx="3850102" cy="2566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5517" y="6793012"/>
            <a:ext cx="4724166" cy="1691701"/>
            <a:chOff x="685517" y="6793012"/>
            <a:chExt cx="4724166" cy="169170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517" y="6793012"/>
              <a:ext cx="4724166" cy="16917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2514" y="8484714"/>
            <a:ext cx="4278768" cy="345062"/>
            <a:chOff x="652514" y="8484714"/>
            <a:chExt cx="4278768" cy="34506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2514" y="8484714"/>
              <a:ext cx="4278768" cy="3450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67696" y="4278171"/>
            <a:ext cx="604125" cy="271211"/>
            <a:chOff x="767696" y="4278171"/>
            <a:chExt cx="604125" cy="2712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696" y="4278171"/>
              <a:ext cx="604125" cy="2712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92741" y="4979266"/>
            <a:ext cx="535579" cy="327183"/>
            <a:chOff x="2192741" y="4979266"/>
            <a:chExt cx="535579" cy="32718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2192741" y="4979266"/>
              <a:ext cx="535579" cy="32718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53164" y="6457263"/>
            <a:ext cx="535579" cy="327183"/>
            <a:chOff x="2153164" y="6457263"/>
            <a:chExt cx="535579" cy="32718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2153164" y="6457263"/>
              <a:ext cx="535579" cy="32718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886944" y="4700217"/>
            <a:ext cx="535579" cy="327183"/>
            <a:chOff x="15886944" y="4700217"/>
            <a:chExt cx="535579" cy="32718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5886944" y="4700217"/>
              <a:ext cx="535579" cy="3271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881330" y="6468253"/>
            <a:ext cx="535579" cy="327183"/>
            <a:chOff x="15881330" y="6468253"/>
            <a:chExt cx="535579" cy="3271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5881330" y="6468253"/>
              <a:ext cx="535579" cy="32718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035006" y="5389764"/>
            <a:ext cx="7350066" cy="2175780"/>
            <a:chOff x="6035006" y="5389764"/>
            <a:chExt cx="7350066" cy="217578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35006" y="5389764"/>
              <a:ext cx="7350066" cy="217578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022076" y="3455578"/>
            <a:ext cx="7350066" cy="2046904"/>
            <a:chOff x="6022076" y="3455578"/>
            <a:chExt cx="7350066" cy="204690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2076" y="3455578"/>
              <a:ext cx="7350066" cy="20469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038600" y="7626519"/>
            <a:ext cx="7350158" cy="538630"/>
            <a:chOff x="6038600" y="7626519"/>
            <a:chExt cx="7350158" cy="53863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38600" y="7626519"/>
              <a:ext cx="7350158" cy="5386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923774" y="3152483"/>
            <a:ext cx="7578592" cy="5414290"/>
            <a:chOff x="5923774" y="3152483"/>
            <a:chExt cx="7578592" cy="541429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23774" y="3152483"/>
              <a:ext cx="7578592" cy="54142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287054" y="4484460"/>
            <a:ext cx="1355826" cy="658397"/>
            <a:chOff x="13287054" y="4484460"/>
            <a:chExt cx="1355826" cy="65839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3287054" y="4484460"/>
              <a:ext cx="1355826" cy="658397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4296" y="515765"/>
            <a:ext cx="1768232" cy="533319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940995" y="502760"/>
            <a:ext cx="694669" cy="4060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E01E11-E2C8-479F-81D5-AF27D8C91E1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695817" y="7144036"/>
            <a:ext cx="2881766" cy="1084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CB6893-3D2B-4667-9984-7EC72DF7D83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642879" y="5184489"/>
            <a:ext cx="2892723" cy="10847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324FFC-D0F8-4956-B184-65B21B6D56A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661927" y="3152482"/>
            <a:ext cx="2972495" cy="11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1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115" y="4005167"/>
            <a:ext cx="6894682" cy="45789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6419" y="472839"/>
            <a:ext cx="1945284" cy="939339"/>
            <a:chOff x="596419" y="472839"/>
            <a:chExt cx="1945284" cy="939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998" y="687900"/>
              <a:ext cx="2040817" cy="8426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96419" y="472839"/>
              <a:ext cx="1932610" cy="123892"/>
              <a:chOff x="596419" y="472839"/>
              <a:chExt cx="1932610" cy="12389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6419" y="472839"/>
                <a:ext cx="1932610" cy="123892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1177937" y="5226962"/>
            <a:ext cx="18780952" cy="99503"/>
            <a:chOff x="-11177937" y="5226962"/>
            <a:chExt cx="18780952" cy="995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177937" y="5226962"/>
              <a:ext cx="18780952" cy="99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2074" y="4709049"/>
            <a:ext cx="1121881" cy="1135330"/>
            <a:chOff x="7042074" y="4709049"/>
            <a:chExt cx="1121881" cy="11353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2074" y="4709049"/>
              <a:ext cx="1121881" cy="11353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9840" y="4986308"/>
            <a:ext cx="850816" cy="749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97884" y="6618688"/>
            <a:ext cx="1285395" cy="1285395"/>
            <a:chOff x="14597884" y="6618688"/>
            <a:chExt cx="1285395" cy="1285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7884" y="6618688"/>
              <a:ext cx="1285395" cy="1285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6106" y="4495254"/>
            <a:ext cx="2611744" cy="15237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5744" y="594824"/>
            <a:ext cx="1945283" cy="939339"/>
            <a:chOff x="775744" y="594824"/>
            <a:chExt cx="1945283" cy="93933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23" y="809885"/>
              <a:ext cx="2040817" cy="8426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75744" y="594824"/>
              <a:ext cx="1932610" cy="123892"/>
              <a:chOff x="775744" y="594824"/>
              <a:chExt cx="1932610" cy="12389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744" y="594824"/>
                <a:ext cx="1932610" cy="123892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25588" y="7795249"/>
            <a:ext cx="5196420" cy="21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6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18420036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1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14859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Arial Black" panose="020B0A04020102020204" pitchFamily="34" charset="0"/>
              </a:rPr>
              <a:t>공헌도표</a:t>
            </a:r>
            <a:endParaRPr lang="ko-KR" altLang="en-US" sz="24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4252"/>
              </p:ext>
            </p:extLst>
          </p:nvPr>
        </p:nvGraphicFramePr>
        <p:xfrm>
          <a:off x="457200" y="2247899"/>
          <a:ext cx="17145007" cy="723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87">
                  <a:extLst>
                    <a:ext uri="{9D8B030D-6E8A-4147-A177-3AD203B41FA5}">
                      <a16:colId xmlns:a16="http://schemas.microsoft.com/office/drawing/2014/main" val="770068171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2039739246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956489218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549638464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1159287460"/>
                    </a:ext>
                  </a:extLst>
                </a:gridCol>
                <a:gridCol w="696432">
                  <a:extLst>
                    <a:ext uri="{9D8B030D-6E8A-4147-A177-3AD203B41FA5}">
                      <a16:colId xmlns:a16="http://schemas.microsoft.com/office/drawing/2014/main" val="813342927"/>
                    </a:ext>
                  </a:extLst>
                </a:gridCol>
                <a:gridCol w="845289">
                  <a:extLst>
                    <a:ext uri="{9D8B030D-6E8A-4147-A177-3AD203B41FA5}">
                      <a16:colId xmlns:a16="http://schemas.microsoft.com/office/drawing/2014/main" val="3215231535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3842839201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3230394354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2523999482"/>
                    </a:ext>
                  </a:extLst>
                </a:gridCol>
                <a:gridCol w="770861">
                  <a:extLst>
                    <a:ext uri="{9D8B030D-6E8A-4147-A177-3AD203B41FA5}">
                      <a16:colId xmlns:a16="http://schemas.microsoft.com/office/drawing/2014/main" val="1723987413"/>
                    </a:ext>
                  </a:extLst>
                </a:gridCol>
                <a:gridCol w="863896">
                  <a:extLst>
                    <a:ext uri="{9D8B030D-6E8A-4147-A177-3AD203B41FA5}">
                      <a16:colId xmlns:a16="http://schemas.microsoft.com/office/drawing/2014/main" val="790757041"/>
                    </a:ext>
                  </a:extLst>
                </a:gridCol>
                <a:gridCol w="863896">
                  <a:extLst>
                    <a:ext uri="{9D8B030D-6E8A-4147-A177-3AD203B41FA5}">
                      <a16:colId xmlns:a16="http://schemas.microsoft.com/office/drawing/2014/main" val="3362682772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3137470516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3909583400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2520466258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1095559322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852323100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931626112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2651812616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1126981025"/>
                    </a:ext>
                  </a:extLst>
                </a:gridCol>
                <a:gridCol w="717698">
                  <a:extLst>
                    <a:ext uri="{9D8B030D-6E8A-4147-A177-3AD203B41FA5}">
                      <a16:colId xmlns:a16="http://schemas.microsoft.com/office/drawing/2014/main" val="2461277154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업무리스트</a:t>
                      </a:r>
                      <a:endParaRPr lang="ko-KR" altLang="en-US" sz="1800" b="1" i="0" u="none" strike="noStrike" dirty="0">
                        <a:solidFill>
                          <a:schemeClr val="accent2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effectLst/>
                        </a:rPr>
                        <a:t>중요도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박창협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윤준석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강준영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이상원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 err="1">
                          <a:effectLst/>
                        </a:rPr>
                        <a:t>김경향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민서영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방수빈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신수현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이재득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  합계</a:t>
                      </a:r>
                      <a:endParaRPr lang="ko-KR" altLang="en-US" sz="1800" b="1" i="0" u="none" strike="noStrike">
                        <a:solidFill>
                          <a:schemeClr val="accent2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박창협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윤준석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강준영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이상원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김경향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민서영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방수빈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신수현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이재득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점수</a:t>
                      </a:r>
                      <a:endParaRPr lang="en-US" altLang="ko-KR" sz="1800" u="none" strike="noStrike" dirty="0">
                        <a:solidFill>
                          <a:schemeClr val="accent2"/>
                        </a:solidFill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합계</a:t>
                      </a:r>
                      <a:endParaRPr lang="ko-KR" alt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1148886692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DB</a:t>
                      </a:r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구축</a:t>
                      </a:r>
                      <a:r>
                        <a:rPr lang="en-US" altLang="ko-KR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, </a:t>
                      </a:r>
                      <a:r>
                        <a:rPr 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SQL </a:t>
                      </a:r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설계 </a:t>
                      </a:r>
                      <a:endParaRPr lang="ko-KR" altLang="en-US" sz="1800" b="0" i="0" u="none" strike="noStrike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100%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1494567898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ppt</a:t>
                      </a:r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작성 </a:t>
                      </a:r>
                      <a:r>
                        <a:rPr lang="en-US" altLang="ko-KR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&amp; </a:t>
                      </a:r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발표</a:t>
                      </a:r>
                      <a:endParaRPr lang="ko-KR" altLang="en-US" sz="1800" b="0" i="0" u="none" strike="noStrike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effectLst/>
                        </a:rPr>
                        <a:t>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100%</a:t>
                      </a:r>
                      <a:endParaRPr lang="en-US" altLang="ko-KR" sz="1800" b="0" i="0" u="none" strike="noStrike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195176345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web </a:t>
                      </a:r>
                      <a:r>
                        <a:rPr lang="ko-KR" altLang="en-US" sz="1800" u="none" strike="noStrike">
                          <a:solidFill>
                            <a:schemeClr val="accent2"/>
                          </a:solidFill>
                          <a:effectLst/>
                        </a:rPr>
                        <a:t>구현</a:t>
                      </a:r>
                      <a:endParaRPr lang="ko-KR" altLang="en-US" sz="1800" b="0" i="0" u="none" strike="noStrike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effectLst/>
                        </a:rPr>
                        <a:t>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100%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217103912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참여도</a:t>
                      </a:r>
                      <a:endParaRPr lang="ko-KR" alt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12.5%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100%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3.125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375097877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합계</a:t>
                      </a:r>
                      <a:endParaRPr lang="ko-KR" altLang="en-US" sz="1800" b="1" i="0" u="none" strike="noStrike" dirty="0">
                        <a:solidFill>
                          <a:schemeClr val="accent2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>
                          <a:effectLst/>
                        </a:rPr>
                        <a:t>100</a:t>
                      </a:r>
                      <a:endParaRPr lang="en-US" altLang="ko-KR" sz="1800" b="0" i="0" u="none" strike="noStrike">
                        <a:solidFill>
                          <a:srgbClr val="9C57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+mn-cs"/>
                        </a:rPr>
                        <a:t>12.5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800" u="none" strike="noStrike" dirty="0">
                          <a:effectLst/>
                        </a:rPr>
                        <a:t>0</a:t>
                      </a:r>
                      <a:endParaRPr lang="en-US" altLang="ko-KR" sz="1800" b="0" i="0" u="none" strike="noStrike" dirty="0">
                        <a:solidFill>
                          <a:srgbClr val="0061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100</a:t>
                      </a:r>
                      <a:endParaRPr lang="en-US" altLang="ko-KR" sz="1800" b="0" i="0" u="none" strike="noStrike" dirty="0">
                        <a:solidFill>
                          <a:schemeClr val="accent2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85" marR="4785" marT="4785" marB="0" anchor="ctr"/>
                </a:tc>
                <a:extLst>
                  <a:ext uri="{0D108BD9-81ED-4DB2-BD59-A6C34878D82A}">
                    <a16:rowId xmlns:a16="http://schemas.microsoft.com/office/drawing/2014/main" val="120660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09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36268" y="4846441"/>
            <a:ext cx="4063065" cy="1549812"/>
            <a:chOff x="12736268" y="4846441"/>
            <a:chExt cx="4063065" cy="1549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6268" y="4846441"/>
              <a:ext cx="4063065" cy="1549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7167" y="8593950"/>
            <a:ext cx="8612438" cy="1203647"/>
            <a:chOff x="7797167" y="8593950"/>
            <a:chExt cx="8612438" cy="12036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7167" y="8593950"/>
              <a:ext cx="8612438" cy="12036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461" y="8574580"/>
            <a:ext cx="5669560" cy="1203647"/>
            <a:chOff x="1454461" y="8574580"/>
            <a:chExt cx="5669560" cy="1203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461" y="8574580"/>
              <a:ext cx="5669560" cy="12036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5715" y="531277"/>
            <a:ext cx="1504229" cy="533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0144" y="570964"/>
            <a:ext cx="3636525" cy="5336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40995" y="502760"/>
            <a:ext cx="678337" cy="4060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47138" y="4112535"/>
            <a:ext cx="2017727" cy="1422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48594" y="-678353"/>
            <a:ext cx="165474" cy="6875255"/>
            <a:chOff x="4748594" y="-678353"/>
            <a:chExt cx="165474" cy="68752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748594" y="-678353"/>
              <a:ext cx="165474" cy="68752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4801" y="2218887"/>
            <a:ext cx="6652033" cy="7618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37615" y="3592374"/>
            <a:ext cx="3984345" cy="634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4636" y="5812856"/>
            <a:ext cx="2598030" cy="6349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86541" y="6358159"/>
            <a:ext cx="3347980" cy="9650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1972" y="4131906"/>
            <a:ext cx="2315625" cy="5079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56685" y="3611744"/>
            <a:ext cx="2909769" cy="6349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42449" y="5812858"/>
            <a:ext cx="2598030" cy="634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1344" y="6358163"/>
            <a:ext cx="2190421" cy="9650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37312" y="8884982"/>
            <a:ext cx="4372348" cy="685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70735" y="8875458"/>
            <a:ext cx="7292389" cy="685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59683" y="7652030"/>
            <a:ext cx="1283000" cy="777926"/>
            <a:chOff x="2859683" y="7652030"/>
            <a:chExt cx="1283000" cy="7779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040000">
              <a:off x="2859683" y="7652030"/>
              <a:ext cx="1283000" cy="7779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92097" y="7642183"/>
            <a:ext cx="1283000" cy="777926"/>
            <a:chOff x="10592097" y="7642183"/>
            <a:chExt cx="1283000" cy="7779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040000">
              <a:off x="10592097" y="7642183"/>
              <a:ext cx="1283000" cy="7779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05039" y="4753894"/>
            <a:ext cx="1283000" cy="777926"/>
            <a:chOff x="11705039" y="4753894"/>
            <a:chExt cx="1283000" cy="7779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260000">
              <a:off x="11705039" y="4753894"/>
              <a:ext cx="1283000" cy="77792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56373" y="5110800"/>
            <a:ext cx="2525080" cy="11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02940" y="7275918"/>
            <a:ext cx="4381748" cy="1266355"/>
            <a:chOff x="12302940" y="7275918"/>
            <a:chExt cx="4381748" cy="1266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2940" y="7275918"/>
              <a:ext cx="4381748" cy="1266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0105" y="7275918"/>
            <a:ext cx="4381748" cy="1266355"/>
            <a:chOff x="6940105" y="7275918"/>
            <a:chExt cx="4381748" cy="12663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0105" y="7275918"/>
              <a:ext cx="4381748" cy="1266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0937" y="7250854"/>
            <a:ext cx="2587948" cy="1268602"/>
            <a:chOff x="2270937" y="7250854"/>
            <a:chExt cx="2587948" cy="12686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937" y="7250854"/>
              <a:ext cx="2587948" cy="12686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1934" y="3063125"/>
            <a:ext cx="3094532" cy="3069831"/>
            <a:chOff x="1991934" y="3063125"/>
            <a:chExt cx="3094532" cy="3069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1934" y="3063125"/>
              <a:ext cx="3094532" cy="3069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46491" y="3063125"/>
            <a:ext cx="3094532" cy="3069831"/>
            <a:chOff x="7446491" y="3063125"/>
            <a:chExt cx="3094532" cy="3069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491" y="3063125"/>
              <a:ext cx="3094532" cy="3069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3036" y="6518718"/>
            <a:ext cx="821442" cy="51422"/>
            <a:chOff x="8583036" y="6518718"/>
            <a:chExt cx="821442" cy="51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583036" y="6518718"/>
              <a:ext cx="821442" cy="514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47544" y="6955150"/>
            <a:ext cx="92426" cy="92426"/>
            <a:chOff x="8947544" y="6955150"/>
            <a:chExt cx="92426" cy="924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7544" y="6955150"/>
              <a:ext cx="92426" cy="924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28479" y="6518718"/>
            <a:ext cx="821442" cy="51422"/>
            <a:chOff x="3128479" y="6518718"/>
            <a:chExt cx="821442" cy="514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128479" y="6518718"/>
              <a:ext cx="821442" cy="514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2987" y="6955150"/>
            <a:ext cx="92426" cy="92426"/>
            <a:chOff x="3492987" y="6955150"/>
            <a:chExt cx="92426" cy="924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2987" y="6955150"/>
              <a:ext cx="92426" cy="924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5834" y="4540899"/>
            <a:ext cx="1331640" cy="7618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82003" y="4123884"/>
            <a:ext cx="2470124" cy="761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46639" y="4540899"/>
            <a:ext cx="1331640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66962" y="4124151"/>
            <a:ext cx="2677848" cy="7618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3409" y="7352110"/>
            <a:ext cx="3045153" cy="11142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1858" y="7358814"/>
            <a:ext cx="4149453" cy="147139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715" y="519275"/>
            <a:ext cx="1504229" cy="533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00144" y="518990"/>
            <a:ext cx="3252937" cy="53365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127185" y="502760"/>
            <a:ext cx="511624" cy="4060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46503" y="3063125"/>
            <a:ext cx="3094532" cy="3069831"/>
            <a:chOff x="12946503" y="3063125"/>
            <a:chExt cx="3094532" cy="30698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6503" y="3063125"/>
              <a:ext cx="3094532" cy="30698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83048" y="6518718"/>
            <a:ext cx="821442" cy="51422"/>
            <a:chOff x="14083048" y="6518718"/>
            <a:chExt cx="821442" cy="514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083048" y="6518718"/>
              <a:ext cx="821442" cy="514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47556" y="6955150"/>
            <a:ext cx="92426" cy="92426"/>
            <a:chOff x="14447556" y="6955150"/>
            <a:chExt cx="92426" cy="924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7556" y="6955150"/>
              <a:ext cx="92426" cy="9242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06110" y="4538880"/>
            <a:ext cx="2336027" cy="76188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46505" y="4121864"/>
            <a:ext cx="3420217" cy="76188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7900" y="7400717"/>
            <a:ext cx="3822176" cy="14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27701"/>
            <a:ext cx="1101304" cy="5372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70964"/>
            <a:ext cx="2712147" cy="533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8423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8687" y="1456710"/>
            <a:ext cx="14148340" cy="8429004"/>
            <a:chOff x="2068687" y="1456710"/>
            <a:chExt cx="14148340" cy="84290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867940" y="-2620249"/>
              <a:ext cx="28296681" cy="1685800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8687" y="1456710"/>
              <a:ext cx="14148340" cy="8429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6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277"/>
            <a:ext cx="1101304" cy="533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71297"/>
            <a:ext cx="3386129" cy="5333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9945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5105" y="1533273"/>
            <a:ext cx="6242365" cy="8228571"/>
            <a:chOff x="355105" y="1533273"/>
            <a:chExt cx="6242365" cy="82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64215" y="-2479151"/>
              <a:ext cx="12484729" cy="164571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105" y="1533273"/>
              <a:ext cx="6242365" cy="82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6871" y="1490799"/>
            <a:ext cx="2387664" cy="6349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0681" y="2814666"/>
            <a:ext cx="2300364" cy="6349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01157" y="4220145"/>
            <a:ext cx="2233858" cy="6349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9034" y="5605084"/>
            <a:ext cx="1979102" cy="6349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793" y="7227344"/>
            <a:ext cx="1894025" cy="6349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3734" y="3051075"/>
            <a:ext cx="21025634" cy="10431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83734" y="4431704"/>
            <a:ext cx="21025634" cy="12187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83734" y="5672998"/>
            <a:ext cx="21025634" cy="17171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83734" y="7295258"/>
            <a:ext cx="21025634" cy="17171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08030" y="1754500"/>
            <a:ext cx="8928452" cy="9339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50773" y="8648333"/>
            <a:ext cx="18757479" cy="17171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60728" y="3543754"/>
            <a:ext cx="448901" cy="162845"/>
            <a:chOff x="6960728" y="3543754"/>
            <a:chExt cx="448901" cy="1628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60728" y="3543754"/>
              <a:ext cx="448901" cy="1628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2601" y="2767031"/>
            <a:ext cx="3842780" cy="151402"/>
            <a:chOff x="7192601" y="2767031"/>
            <a:chExt cx="3842780" cy="15140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92601" y="2767031"/>
              <a:ext cx="3842780" cy="1514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02422" y="2571402"/>
            <a:ext cx="419078" cy="162685"/>
            <a:chOff x="10802422" y="2571402"/>
            <a:chExt cx="419078" cy="1626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0802422" y="2571402"/>
              <a:ext cx="419078" cy="162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4489" y="5496157"/>
            <a:ext cx="7522587" cy="151402"/>
            <a:chOff x="7134489" y="5496157"/>
            <a:chExt cx="7522587" cy="1514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34489" y="5496157"/>
              <a:ext cx="7522587" cy="1514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87459" y="8599206"/>
            <a:ext cx="3057950" cy="162685"/>
            <a:chOff x="16587459" y="8599206"/>
            <a:chExt cx="3057950" cy="1626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6587459" y="8599206"/>
              <a:ext cx="3057950" cy="162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75746" y="3074109"/>
            <a:ext cx="670870" cy="162685"/>
            <a:chOff x="6875746" y="3074109"/>
            <a:chExt cx="670870" cy="16268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6875746" y="3074109"/>
              <a:ext cx="670870" cy="1626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03874" y="3410449"/>
            <a:ext cx="263867" cy="162845"/>
            <a:chOff x="7203874" y="3410449"/>
            <a:chExt cx="263867" cy="1628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3874" y="3410449"/>
              <a:ext cx="263867" cy="1628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24540" y="3670590"/>
            <a:ext cx="263867" cy="162845"/>
            <a:chOff x="7124540" y="3670590"/>
            <a:chExt cx="263867" cy="1628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24540" y="3670590"/>
              <a:ext cx="263867" cy="1628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14134" y="10115265"/>
            <a:ext cx="4316976" cy="151402"/>
            <a:chOff x="13814134" y="10115265"/>
            <a:chExt cx="4316976" cy="1514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814134" y="10115265"/>
              <a:ext cx="4316976" cy="1514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10169" y="7265439"/>
            <a:ext cx="5548287" cy="151402"/>
            <a:chOff x="7010169" y="7265439"/>
            <a:chExt cx="5548287" cy="1514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0169" y="7265439"/>
              <a:ext cx="5548287" cy="1514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34407" y="4565001"/>
            <a:ext cx="1831185" cy="162685"/>
            <a:chOff x="6234407" y="4565001"/>
            <a:chExt cx="1831185" cy="16268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6234407" y="4565001"/>
              <a:ext cx="1831185" cy="1626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382901" y="5755245"/>
            <a:ext cx="490608" cy="162685"/>
            <a:chOff x="14382901" y="5755245"/>
            <a:chExt cx="490608" cy="16268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4382901" y="5755245"/>
              <a:ext cx="490608" cy="1626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93452" y="5396673"/>
            <a:ext cx="3765717" cy="162685"/>
            <a:chOff x="5093452" y="5396673"/>
            <a:chExt cx="3765717" cy="16268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6200000">
              <a:off x="5093452" y="5396673"/>
              <a:ext cx="3765717" cy="1626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34232" y="7152880"/>
            <a:ext cx="4372561" cy="162685"/>
            <a:chOff x="4634232" y="7152880"/>
            <a:chExt cx="4372561" cy="16268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4634232" y="7152880"/>
              <a:ext cx="4372561" cy="16268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25040" y="7441254"/>
            <a:ext cx="419078" cy="162685"/>
            <a:chOff x="12325040" y="7441254"/>
            <a:chExt cx="419078" cy="16268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2325040" y="7441254"/>
              <a:ext cx="419078" cy="16268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847265" y="8153822"/>
            <a:ext cx="419078" cy="162685"/>
            <a:chOff x="17847265" y="8153822"/>
            <a:chExt cx="419078" cy="16268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47265" y="8153822"/>
              <a:ext cx="419078" cy="16268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16652" y="9324842"/>
            <a:ext cx="523491" cy="162685"/>
            <a:chOff x="6816652" y="9324842"/>
            <a:chExt cx="523491" cy="16268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16652" y="9324842"/>
              <a:ext cx="523491" cy="16268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16652" y="4980012"/>
            <a:ext cx="523491" cy="162845"/>
            <a:chOff x="6816652" y="4980012"/>
            <a:chExt cx="523491" cy="16284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16652" y="4980012"/>
              <a:ext cx="523491" cy="16284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754747" y="7674174"/>
            <a:ext cx="975440" cy="162685"/>
            <a:chOff x="17754747" y="7674174"/>
            <a:chExt cx="975440" cy="16268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6200000">
              <a:off x="17754747" y="7674174"/>
              <a:ext cx="975440" cy="16268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695747" y="9990101"/>
            <a:ext cx="274870" cy="162685"/>
            <a:chOff x="13695747" y="9990101"/>
            <a:chExt cx="274870" cy="16268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6200000">
              <a:off x="13695747" y="9990101"/>
              <a:ext cx="274870" cy="16268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525853" y="7180703"/>
            <a:ext cx="10740814" cy="151402"/>
            <a:chOff x="7525853" y="7180703"/>
            <a:chExt cx="10740814" cy="15140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25853" y="7180703"/>
              <a:ext cx="10740814" cy="15140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929134" y="7094666"/>
            <a:ext cx="10187300" cy="151402"/>
            <a:chOff x="7929134" y="7094666"/>
            <a:chExt cx="10187300" cy="15140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29134" y="7094666"/>
              <a:ext cx="10187300" cy="1514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358397" y="6986729"/>
            <a:ext cx="360549" cy="162845"/>
            <a:chOff x="7358397" y="6986729"/>
            <a:chExt cx="360549" cy="16284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5400000">
              <a:off x="7358397" y="6986729"/>
              <a:ext cx="360549" cy="16284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800253" y="6967681"/>
            <a:ext cx="278352" cy="162845"/>
            <a:chOff x="7800253" y="6967681"/>
            <a:chExt cx="278352" cy="162845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7800253" y="6967681"/>
              <a:ext cx="278352" cy="16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73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2027667"/>
            <a:ext cx="9711816" cy="690429"/>
            <a:chOff x="561691" y="2027667"/>
            <a:chExt cx="9711816" cy="690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2027667"/>
              <a:ext cx="9711816" cy="690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31611"/>
            <a:ext cx="1101304" cy="533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0144" y="570964"/>
            <a:ext cx="2829344" cy="5336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98017" cy="4060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7885792"/>
            <a:ext cx="4410466" cy="1265298"/>
            <a:chOff x="561691" y="7885792"/>
            <a:chExt cx="4410466" cy="12652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60954" y="7335731"/>
              <a:ext cx="8820932" cy="25305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91" y="7885792"/>
              <a:ext cx="4410466" cy="12652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82107" y="2097906"/>
            <a:ext cx="10157652" cy="6400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333" y="3542857"/>
            <a:ext cx="17210690" cy="3197706"/>
            <a:chOff x="533333" y="3542857"/>
            <a:chExt cx="17210690" cy="31977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985046" y="2030970"/>
              <a:ext cx="34421380" cy="63954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333" y="3542857"/>
              <a:ext cx="17210690" cy="31977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691" y="2027667"/>
            <a:ext cx="2289091" cy="690429"/>
            <a:chOff x="561691" y="2027667"/>
            <a:chExt cx="2289091" cy="690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691" y="2027667"/>
              <a:ext cx="2289091" cy="690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0952" y="5052515"/>
            <a:ext cx="2669220" cy="449857"/>
            <a:chOff x="580952" y="5052515"/>
            <a:chExt cx="2669220" cy="449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724295" y="4856949"/>
              <a:ext cx="5338440" cy="89971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952" y="5052515"/>
              <a:ext cx="2669220" cy="449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89580" y="5889354"/>
            <a:ext cx="8264672" cy="452784"/>
            <a:chOff x="3989580" y="5889354"/>
            <a:chExt cx="8264672" cy="4527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13203" y="5692516"/>
              <a:ext cx="16529345" cy="90556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9580" y="5889354"/>
              <a:ext cx="8264672" cy="45278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65772" y="8023462"/>
            <a:ext cx="1693043" cy="8606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62638" y="7458709"/>
            <a:ext cx="2068226" cy="2068226"/>
            <a:chOff x="9962638" y="7458709"/>
            <a:chExt cx="2068226" cy="20682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62638" y="7458709"/>
              <a:ext cx="2068226" cy="206822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25509" y="8108088"/>
            <a:ext cx="2394110" cy="7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9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2400" y="3255953"/>
            <a:ext cx="4350326" cy="4350326"/>
            <a:chOff x="9932400" y="3255953"/>
            <a:chExt cx="4350326" cy="4350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2400" y="3255953"/>
              <a:ext cx="4350326" cy="4350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31611"/>
            <a:ext cx="1101304" cy="533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0144" y="566265"/>
            <a:ext cx="2744013" cy="538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27185" y="502760"/>
            <a:ext cx="511827" cy="4060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2027667"/>
            <a:ext cx="9711816" cy="690429"/>
            <a:chOff x="561691" y="2027667"/>
            <a:chExt cx="9711816" cy="690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91" y="2027667"/>
              <a:ext cx="9711816" cy="690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8349" y="2097907"/>
            <a:ext cx="9767775" cy="6349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1691" y="2027667"/>
            <a:ext cx="2289091" cy="690429"/>
            <a:chOff x="561691" y="2027667"/>
            <a:chExt cx="2289091" cy="690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91" y="2027667"/>
              <a:ext cx="2289091" cy="690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2950" y="3499048"/>
            <a:ext cx="5655690" cy="3864136"/>
            <a:chOff x="522950" y="3499048"/>
            <a:chExt cx="5655690" cy="38641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99804" y="1672071"/>
              <a:ext cx="11311380" cy="772827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950" y="3499048"/>
              <a:ext cx="5655690" cy="38641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0952" y="6390726"/>
            <a:ext cx="3562229" cy="449857"/>
            <a:chOff x="580952" y="6390726"/>
            <a:chExt cx="3562229" cy="449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170799" y="6195160"/>
              <a:ext cx="7124457" cy="89971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0952" y="6390726"/>
              <a:ext cx="3562229" cy="449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341" y="8159542"/>
            <a:ext cx="10662007" cy="1119826"/>
            <a:chOff x="598341" y="8159542"/>
            <a:chExt cx="10662007" cy="11198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659570" y="7672722"/>
              <a:ext cx="21324015" cy="223965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341" y="8159542"/>
              <a:ext cx="10662007" cy="111982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76881" y="4238130"/>
            <a:ext cx="1049091" cy="8606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35691" y="4217308"/>
            <a:ext cx="1958059" cy="18201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88382" y="5407382"/>
            <a:ext cx="4788059" cy="5079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88375" y="4416285"/>
            <a:ext cx="3673478" cy="5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9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183</Words>
  <Application>Microsoft Office PowerPoint</Application>
  <PresentationFormat>사용자 지정</PresentationFormat>
  <Paragraphs>134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돋움</vt:lpstr>
      <vt:lpstr>맑은 고딕</vt:lpstr>
      <vt:lpstr>함초롬돋움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창협</cp:lastModifiedBy>
  <cp:revision>14</cp:revision>
  <dcterms:created xsi:type="dcterms:W3CDTF">2021-12-01T20:33:57Z</dcterms:created>
  <dcterms:modified xsi:type="dcterms:W3CDTF">2021-12-01T14:05:57Z</dcterms:modified>
</cp:coreProperties>
</file>